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75" r:id="rId2"/>
    <p:sldId id="272" r:id="rId3"/>
    <p:sldId id="276" r:id="rId4"/>
    <p:sldId id="286" r:id="rId5"/>
    <p:sldId id="323" r:id="rId6"/>
    <p:sldId id="287" r:id="rId7"/>
    <p:sldId id="288" r:id="rId8"/>
    <p:sldId id="258" r:id="rId9"/>
    <p:sldId id="256" r:id="rId10"/>
    <p:sldId id="282" r:id="rId11"/>
    <p:sldId id="280" r:id="rId12"/>
    <p:sldId id="261" r:id="rId13"/>
    <p:sldId id="262" r:id="rId14"/>
    <p:sldId id="263" r:id="rId15"/>
    <p:sldId id="312" r:id="rId16"/>
    <p:sldId id="289" r:id="rId17"/>
    <p:sldId id="301" r:id="rId18"/>
    <p:sldId id="302" r:id="rId19"/>
    <p:sldId id="318" r:id="rId20"/>
    <p:sldId id="303" r:id="rId21"/>
    <p:sldId id="306" r:id="rId22"/>
    <p:sldId id="307" r:id="rId23"/>
    <p:sldId id="311" r:id="rId24"/>
    <p:sldId id="308" r:id="rId25"/>
    <p:sldId id="310" r:id="rId26"/>
    <p:sldId id="309" r:id="rId27"/>
    <p:sldId id="297" r:id="rId28"/>
    <p:sldId id="299" r:id="rId29"/>
    <p:sldId id="298" r:id="rId30"/>
    <p:sldId id="300" r:id="rId31"/>
    <p:sldId id="313" r:id="rId32"/>
    <p:sldId id="316" r:id="rId33"/>
    <p:sldId id="317" r:id="rId34"/>
    <p:sldId id="314" r:id="rId35"/>
    <p:sldId id="284" r:id="rId36"/>
    <p:sldId id="324" r:id="rId37"/>
    <p:sldId id="321" r:id="rId38"/>
    <p:sldId id="322" r:id="rId39"/>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hxvqmxu98w2tz/yCLVp+EB//iH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7C0DEC-45C0-4216-8E45-3EB0F3D58FC9}">
  <a:tblStyle styleId="{087C0DEC-45C0-4216-8E45-3EB0F3D58FC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5FF5A17-A023-4AA2-884A-7ACEB4D86A75}" styleName="Table_1">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146" d="100"/>
          <a:sy n="146" d="100"/>
        </p:scale>
        <p:origin x="630"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E6771-2164-4AC9-A00C-B5FDEFFB7900}" type="doc">
      <dgm:prSet loTypeId="urn:microsoft.com/office/officeart/2005/8/layout/hierarchy3" loCatId="hierarchy" qsTypeId="urn:microsoft.com/office/officeart/2005/8/quickstyle/simple1" qsCatId="simple" csTypeId="urn:microsoft.com/office/officeart/2005/8/colors/accent2_2" csCatId="accent2"/>
      <dgm:spPr/>
      <dgm:t>
        <a:bodyPr/>
        <a:lstStyle/>
        <a:p>
          <a:endParaRPr lang="en-US"/>
        </a:p>
      </dgm:t>
    </dgm:pt>
    <dgm:pt modelId="{0208539B-12E0-4324-A337-02F7A53FA661}">
      <dgm:prSet/>
      <dgm:spPr/>
      <dgm:t>
        <a:bodyPr/>
        <a:lstStyle/>
        <a:p>
          <a:r>
            <a:rPr lang="en-GB"/>
            <a:t>One Parish is being formed out of our current 6 parishes. </a:t>
          </a:r>
          <a:endParaRPr lang="en-US"/>
        </a:p>
      </dgm:t>
    </dgm:pt>
    <dgm:pt modelId="{3AE44874-44AD-4F7F-AD83-05CCAC3261DA}" type="parTrans" cxnId="{CAD79248-C073-4FA1-9F1E-AF47B3E021E2}">
      <dgm:prSet/>
      <dgm:spPr/>
      <dgm:t>
        <a:bodyPr/>
        <a:lstStyle/>
        <a:p>
          <a:endParaRPr lang="en-US"/>
        </a:p>
      </dgm:t>
    </dgm:pt>
    <dgm:pt modelId="{104E251F-A281-4768-A4D8-76ED75DE6FDB}" type="sibTrans" cxnId="{CAD79248-C073-4FA1-9F1E-AF47B3E021E2}">
      <dgm:prSet/>
      <dgm:spPr/>
      <dgm:t>
        <a:bodyPr/>
        <a:lstStyle/>
        <a:p>
          <a:endParaRPr lang="en-US"/>
        </a:p>
      </dgm:t>
    </dgm:pt>
    <dgm:pt modelId="{11C82523-6954-4859-B473-BF60C4C45F46}">
      <dgm:prSet/>
      <dgm:spPr/>
      <dgm:t>
        <a:bodyPr/>
        <a:lstStyle/>
        <a:p>
          <a:r>
            <a:rPr lang="en-GB"/>
            <a:t>At present there are 87 Parishes in our diocese. This will be reducing to 24 Parishes made up of several church communities. </a:t>
          </a:r>
          <a:endParaRPr lang="en-US"/>
        </a:p>
      </dgm:t>
    </dgm:pt>
    <dgm:pt modelId="{02D81F34-9FD9-4E71-832A-D93A4960DED5}" type="parTrans" cxnId="{4B6909B7-4F98-4EB5-B9AA-AB116D01A54E}">
      <dgm:prSet/>
      <dgm:spPr/>
      <dgm:t>
        <a:bodyPr/>
        <a:lstStyle/>
        <a:p>
          <a:endParaRPr lang="en-US"/>
        </a:p>
      </dgm:t>
    </dgm:pt>
    <dgm:pt modelId="{1105C230-8064-4ABB-9F74-B648A228779B}" type="sibTrans" cxnId="{4B6909B7-4F98-4EB5-B9AA-AB116D01A54E}">
      <dgm:prSet/>
      <dgm:spPr/>
      <dgm:t>
        <a:bodyPr/>
        <a:lstStyle/>
        <a:p>
          <a:endParaRPr lang="en-US"/>
        </a:p>
      </dgm:t>
    </dgm:pt>
    <dgm:pt modelId="{9B807ABE-F60E-4CD3-BDB9-EFD01F324CCA}" type="pres">
      <dgm:prSet presAssocID="{E5EE6771-2164-4AC9-A00C-B5FDEFFB7900}" presName="diagram" presStyleCnt="0">
        <dgm:presLayoutVars>
          <dgm:chPref val="1"/>
          <dgm:dir/>
          <dgm:animOne val="branch"/>
          <dgm:animLvl val="lvl"/>
          <dgm:resizeHandles/>
        </dgm:presLayoutVars>
      </dgm:prSet>
      <dgm:spPr/>
    </dgm:pt>
    <dgm:pt modelId="{FF4A61D9-7216-4A1D-9177-D356A144498D}" type="pres">
      <dgm:prSet presAssocID="{0208539B-12E0-4324-A337-02F7A53FA661}" presName="root" presStyleCnt="0"/>
      <dgm:spPr/>
    </dgm:pt>
    <dgm:pt modelId="{6B3B43DA-2ECA-4EBD-8C3E-8422E82F0BE7}" type="pres">
      <dgm:prSet presAssocID="{0208539B-12E0-4324-A337-02F7A53FA661}" presName="rootComposite" presStyleCnt="0"/>
      <dgm:spPr/>
    </dgm:pt>
    <dgm:pt modelId="{E9DDC8AA-826D-4BBE-AB8F-4790FF1A16CB}" type="pres">
      <dgm:prSet presAssocID="{0208539B-12E0-4324-A337-02F7A53FA661}" presName="rootText" presStyleLbl="node1" presStyleIdx="0" presStyleCnt="2"/>
      <dgm:spPr/>
    </dgm:pt>
    <dgm:pt modelId="{90FEE762-0147-42A8-AE32-FA7CDCD834E4}" type="pres">
      <dgm:prSet presAssocID="{0208539B-12E0-4324-A337-02F7A53FA661}" presName="rootConnector" presStyleLbl="node1" presStyleIdx="0" presStyleCnt="2"/>
      <dgm:spPr/>
    </dgm:pt>
    <dgm:pt modelId="{EFF65533-3CA7-4929-8120-B9FC9D975309}" type="pres">
      <dgm:prSet presAssocID="{0208539B-12E0-4324-A337-02F7A53FA661}" presName="childShape" presStyleCnt="0"/>
      <dgm:spPr/>
    </dgm:pt>
    <dgm:pt modelId="{9590CBED-62A5-46C8-92E9-0DE98B54D354}" type="pres">
      <dgm:prSet presAssocID="{11C82523-6954-4859-B473-BF60C4C45F46}" presName="root" presStyleCnt="0"/>
      <dgm:spPr/>
    </dgm:pt>
    <dgm:pt modelId="{F6F4EA0E-9539-4F9D-9B46-66727DAE8C2F}" type="pres">
      <dgm:prSet presAssocID="{11C82523-6954-4859-B473-BF60C4C45F46}" presName="rootComposite" presStyleCnt="0"/>
      <dgm:spPr/>
    </dgm:pt>
    <dgm:pt modelId="{A7E6E34B-C89C-4061-A6D3-C08245A0F3FD}" type="pres">
      <dgm:prSet presAssocID="{11C82523-6954-4859-B473-BF60C4C45F46}" presName="rootText" presStyleLbl="node1" presStyleIdx="1" presStyleCnt="2"/>
      <dgm:spPr/>
    </dgm:pt>
    <dgm:pt modelId="{11E996CB-5EF2-4404-9021-ABB7D22D4A5C}" type="pres">
      <dgm:prSet presAssocID="{11C82523-6954-4859-B473-BF60C4C45F46}" presName="rootConnector" presStyleLbl="node1" presStyleIdx="1" presStyleCnt="2"/>
      <dgm:spPr/>
    </dgm:pt>
    <dgm:pt modelId="{05BCA29E-A736-4079-BC1F-93C2E050D7D9}" type="pres">
      <dgm:prSet presAssocID="{11C82523-6954-4859-B473-BF60C4C45F46}" presName="childShape" presStyleCnt="0"/>
      <dgm:spPr/>
    </dgm:pt>
  </dgm:ptLst>
  <dgm:cxnLst>
    <dgm:cxn modelId="{8DBE5732-5772-4A3C-989A-8A790C04131E}" type="presOf" srcId="{E5EE6771-2164-4AC9-A00C-B5FDEFFB7900}" destId="{9B807ABE-F60E-4CD3-BDB9-EFD01F324CCA}" srcOrd="0" destOrd="0" presId="urn:microsoft.com/office/officeart/2005/8/layout/hierarchy3"/>
    <dgm:cxn modelId="{CAD79248-C073-4FA1-9F1E-AF47B3E021E2}" srcId="{E5EE6771-2164-4AC9-A00C-B5FDEFFB7900}" destId="{0208539B-12E0-4324-A337-02F7A53FA661}" srcOrd="0" destOrd="0" parTransId="{3AE44874-44AD-4F7F-AD83-05CCAC3261DA}" sibTransId="{104E251F-A281-4768-A4D8-76ED75DE6FDB}"/>
    <dgm:cxn modelId="{641D3C50-06F3-4866-B26E-26D6A1FEB065}" type="presOf" srcId="{11C82523-6954-4859-B473-BF60C4C45F46}" destId="{A7E6E34B-C89C-4061-A6D3-C08245A0F3FD}" srcOrd="0" destOrd="0" presId="urn:microsoft.com/office/officeart/2005/8/layout/hierarchy3"/>
    <dgm:cxn modelId="{8F0E6EB2-BC46-4EEF-BE6D-DA67F95AA717}" type="presOf" srcId="{0208539B-12E0-4324-A337-02F7A53FA661}" destId="{E9DDC8AA-826D-4BBE-AB8F-4790FF1A16CB}" srcOrd="0" destOrd="0" presId="urn:microsoft.com/office/officeart/2005/8/layout/hierarchy3"/>
    <dgm:cxn modelId="{4B6909B7-4F98-4EB5-B9AA-AB116D01A54E}" srcId="{E5EE6771-2164-4AC9-A00C-B5FDEFFB7900}" destId="{11C82523-6954-4859-B473-BF60C4C45F46}" srcOrd="1" destOrd="0" parTransId="{02D81F34-9FD9-4E71-832A-D93A4960DED5}" sibTransId="{1105C230-8064-4ABB-9F74-B648A228779B}"/>
    <dgm:cxn modelId="{161315DD-FD9A-4B3E-A1A1-9C5D8F414209}" type="presOf" srcId="{0208539B-12E0-4324-A337-02F7A53FA661}" destId="{90FEE762-0147-42A8-AE32-FA7CDCD834E4}" srcOrd="1" destOrd="0" presId="urn:microsoft.com/office/officeart/2005/8/layout/hierarchy3"/>
    <dgm:cxn modelId="{AB1DC9F0-3EFC-4FA8-9EF7-FF299A05EBFC}" type="presOf" srcId="{11C82523-6954-4859-B473-BF60C4C45F46}" destId="{11E996CB-5EF2-4404-9021-ABB7D22D4A5C}" srcOrd="1" destOrd="0" presId="urn:microsoft.com/office/officeart/2005/8/layout/hierarchy3"/>
    <dgm:cxn modelId="{034EA00D-0209-4505-A548-61451909A443}" type="presParOf" srcId="{9B807ABE-F60E-4CD3-BDB9-EFD01F324CCA}" destId="{FF4A61D9-7216-4A1D-9177-D356A144498D}" srcOrd="0" destOrd="0" presId="urn:microsoft.com/office/officeart/2005/8/layout/hierarchy3"/>
    <dgm:cxn modelId="{0B0F4788-217F-4A23-9121-18F67CB4B75C}" type="presParOf" srcId="{FF4A61D9-7216-4A1D-9177-D356A144498D}" destId="{6B3B43DA-2ECA-4EBD-8C3E-8422E82F0BE7}" srcOrd="0" destOrd="0" presId="urn:microsoft.com/office/officeart/2005/8/layout/hierarchy3"/>
    <dgm:cxn modelId="{C2E50720-913F-4173-BBB2-264E0B52BA56}" type="presParOf" srcId="{6B3B43DA-2ECA-4EBD-8C3E-8422E82F0BE7}" destId="{E9DDC8AA-826D-4BBE-AB8F-4790FF1A16CB}" srcOrd="0" destOrd="0" presId="urn:microsoft.com/office/officeart/2005/8/layout/hierarchy3"/>
    <dgm:cxn modelId="{14FCA473-DA0F-4353-B1D3-A2E986F6C485}" type="presParOf" srcId="{6B3B43DA-2ECA-4EBD-8C3E-8422E82F0BE7}" destId="{90FEE762-0147-42A8-AE32-FA7CDCD834E4}" srcOrd="1" destOrd="0" presId="urn:microsoft.com/office/officeart/2005/8/layout/hierarchy3"/>
    <dgm:cxn modelId="{394998C9-A374-407D-B953-7E962E2A85D4}" type="presParOf" srcId="{FF4A61D9-7216-4A1D-9177-D356A144498D}" destId="{EFF65533-3CA7-4929-8120-B9FC9D975309}" srcOrd="1" destOrd="0" presId="urn:microsoft.com/office/officeart/2005/8/layout/hierarchy3"/>
    <dgm:cxn modelId="{476DDFF0-B603-46F2-A472-3F8140DFF603}" type="presParOf" srcId="{9B807ABE-F60E-4CD3-BDB9-EFD01F324CCA}" destId="{9590CBED-62A5-46C8-92E9-0DE98B54D354}" srcOrd="1" destOrd="0" presId="urn:microsoft.com/office/officeart/2005/8/layout/hierarchy3"/>
    <dgm:cxn modelId="{23DCB7BC-49D2-4F50-9A55-3956C21DA163}" type="presParOf" srcId="{9590CBED-62A5-46C8-92E9-0DE98B54D354}" destId="{F6F4EA0E-9539-4F9D-9B46-66727DAE8C2F}" srcOrd="0" destOrd="0" presId="urn:microsoft.com/office/officeart/2005/8/layout/hierarchy3"/>
    <dgm:cxn modelId="{658EDFAF-69FC-4ABC-9D2D-56FE537200C5}" type="presParOf" srcId="{F6F4EA0E-9539-4F9D-9B46-66727DAE8C2F}" destId="{A7E6E34B-C89C-4061-A6D3-C08245A0F3FD}" srcOrd="0" destOrd="0" presId="urn:microsoft.com/office/officeart/2005/8/layout/hierarchy3"/>
    <dgm:cxn modelId="{8E0EA6C1-E656-45B1-9C9E-39A1FBDA2535}" type="presParOf" srcId="{F6F4EA0E-9539-4F9D-9B46-66727DAE8C2F}" destId="{11E996CB-5EF2-4404-9021-ABB7D22D4A5C}" srcOrd="1" destOrd="0" presId="urn:microsoft.com/office/officeart/2005/8/layout/hierarchy3"/>
    <dgm:cxn modelId="{AD1EA8AC-B8FC-4D17-9738-6FECB4E367C0}" type="presParOf" srcId="{9590CBED-62A5-46C8-92E9-0DE98B54D354}" destId="{05BCA29E-A736-4079-BC1F-93C2E050D7D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2337C7-B732-4110-B68B-CFA33CDED2B3}"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9AE75C4F-6FD7-43CB-870E-705D94C4C64B}">
      <dgm:prSet/>
      <dgm:spPr/>
      <dgm:t>
        <a:bodyPr/>
        <a:lstStyle/>
        <a:p>
          <a:r>
            <a:rPr lang="en-US"/>
            <a:t>Clergy meet and socialise together</a:t>
          </a:r>
        </a:p>
      </dgm:t>
    </dgm:pt>
    <dgm:pt modelId="{35EA5A65-C561-480B-8770-629B060564EC}" type="parTrans" cxnId="{72A3715C-076F-4F38-83FB-B6D33A120B34}">
      <dgm:prSet/>
      <dgm:spPr/>
      <dgm:t>
        <a:bodyPr/>
        <a:lstStyle/>
        <a:p>
          <a:endParaRPr lang="en-US"/>
        </a:p>
      </dgm:t>
    </dgm:pt>
    <dgm:pt modelId="{FAAAFC69-3473-4AEA-B8C6-B38F1E596DD2}" type="sibTrans" cxnId="{72A3715C-076F-4F38-83FB-B6D33A120B34}">
      <dgm:prSet/>
      <dgm:spPr/>
      <dgm:t>
        <a:bodyPr/>
        <a:lstStyle/>
        <a:p>
          <a:endParaRPr lang="en-US"/>
        </a:p>
      </dgm:t>
    </dgm:pt>
    <dgm:pt modelId="{7712E334-EA42-4502-9D91-1D63A230F608}">
      <dgm:prSet/>
      <dgm:spPr/>
      <dgm:t>
        <a:bodyPr/>
        <a:lstStyle/>
        <a:p>
          <a:r>
            <a:rPr lang="en-US"/>
            <a:t>Schools</a:t>
          </a:r>
        </a:p>
      </dgm:t>
    </dgm:pt>
    <dgm:pt modelId="{C6AAC1CE-C8F5-492E-93E0-21D14817237A}" type="parTrans" cxnId="{DCCA5F6A-7E9F-41B4-A66B-D7E2A321F6B3}">
      <dgm:prSet/>
      <dgm:spPr/>
      <dgm:t>
        <a:bodyPr/>
        <a:lstStyle/>
        <a:p>
          <a:endParaRPr lang="en-US"/>
        </a:p>
      </dgm:t>
    </dgm:pt>
    <dgm:pt modelId="{5E1FCFB2-176D-4E1C-AB3C-B6A60C73EE5E}" type="sibTrans" cxnId="{DCCA5F6A-7E9F-41B4-A66B-D7E2A321F6B3}">
      <dgm:prSet/>
      <dgm:spPr/>
      <dgm:t>
        <a:bodyPr/>
        <a:lstStyle/>
        <a:p>
          <a:endParaRPr lang="en-US"/>
        </a:p>
      </dgm:t>
    </dgm:pt>
    <dgm:pt modelId="{3A18CDF9-4274-4515-94D8-C196955960CF}">
      <dgm:prSet/>
      <dgm:spPr/>
      <dgm:t>
        <a:bodyPr/>
        <a:lstStyle/>
        <a:p>
          <a:r>
            <a:rPr lang="en-US"/>
            <a:t>Hospitals</a:t>
          </a:r>
        </a:p>
      </dgm:t>
    </dgm:pt>
    <dgm:pt modelId="{D7503F39-B06E-4CCF-B2BC-C3974F04B7D9}" type="parTrans" cxnId="{12D7391D-3A1F-4DDF-B73F-A6887FFA0B3E}">
      <dgm:prSet/>
      <dgm:spPr/>
      <dgm:t>
        <a:bodyPr/>
        <a:lstStyle/>
        <a:p>
          <a:endParaRPr lang="en-US"/>
        </a:p>
      </dgm:t>
    </dgm:pt>
    <dgm:pt modelId="{38C64843-7019-4C8D-A9C8-12E6809AD416}" type="sibTrans" cxnId="{12D7391D-3A1F-4DDF-B73F-A6887FFA0B3E}">
      <dgm:prSet/>
      <dgm:spPr/>
      <dgm:t>
        <a:bodyPr/>
        <a:lstStyle/>
        <a:p>
          <a:endParaRPr lang="en-US"/>
        </a:p>
      </dgm:t>
    </dgm:pt>
    <dgm:pt modelId="{978EA357-3296-4E8E-AEED-F4F04A70E78A}">
      <dgm:prSet/>
      <dgm:spPr/>
      <dgm:t>
        <a:bodyPr/>
        <a:lstStyle/>
        <a:p>
          <a:r>
            <a:rPr lang="en-US"/>
            <a:t>Confirmation</a:t>
          </a:r>
        </a:p>
      </dgm:t>
    </dgm:pt>
    <dgm:pt modelId="{807F3931-B873-426D-ADB0-789EFF448A81}" type="parTrans" cxnId="{EBF96D66-6216-4EE4-91B8-C5FC463C871B}">
      <dgm:prSet/>
      <dgm:spPr/>
      <dgm:t>
        <a:bodyPr/>
        <a:lstStyle/>
        <a:p>
          <a:endParaRPr lang="en-US"/>
        </a:p>
      </dgm:t>
    </dgm:pt>
    <dgm:pt modelId="{4B3C58A7-32AD-4853-959C-9A4C07361928}" type="sibTrans" cxnId="{EBF96D66-6216-4EE4-91B8-C5FC463C871B}">
      <dgm:prSet/>
      <dgm:spPr/>
      <dgm:t>
        <a:bodyPr/>
        <a:lstStyle/>
        <a:p>
          <a:endParaRPr lang="en-US"/>
        </a:p>
      </dgm:t>
    </dgm:pt>
    <dgm:pt modelId="{052D887F-D42E-4AC4-BB73-7DE5C05E7C88}">
      <dgm:prSet/>
      <dgm:spPr/>
      <dgm:t>
        <a:bodyPr/>
        <a:lstStyle/>
        <a:p>
          <a:r>
            <a:rPr lang="en-GB"/>
            <a:t>Reconciliation Services</a:t>
          </a:r>
          <a:endParaRPr lang="en-US"/>
        </a:p>
      </dgm:t>
    </dgm:pt>
    <dgm:pt modelId="{AB343B99-D6BF-42F5-BEFA-1FEBD4C2E2B3}" type="parTrans" cxnId="{4C4446D7-3037-4A2E-8E5F-40E2F645546E}">
      <dgm:prSet/>
      <dgm:spPr/>
      <dgm:t>
        <a:bodyPr/>
        <a:lstStyle/>
        <a:p>
          <a:endParaRPr lang="en-US"/>
        </a:p>
      </dgm:t>
    </dgm:pt>
    <dgm:pt modelId="{92224E29-6A3D-4D9E-AFF2-E5770DC48097}" type="sibTrans" cxnId="{4C4446D7-3037-4A2E-8E5F-40E2F645546E}">
      <dgm:prSet/>
      <dgm:spPr/>
      <dgm:t>
        <a:bodyPr/>
        <a:lstStyle/>
        <a:p>
          <a:endParaRPr lang="en-US"/>
        </a:p>
      </dgm:t>
    </dgm:pt>
    <dgm:pt modelId="{6FA89179-F1A7-4297-BC76-0B3FECBAB8C8}">
      <dgm:prSet/>
      <dgm:spPr/>
      <dgm:t>
        <a:bodyPr/>
        <a:lstStyle/>
        <a:p>
          <a:r>
            <a:rPr lang="en-GB"/>
            <a:t>Pulpit Swops</a:t>
          </a:r>
          <a:endParaRPr lang="en-US"/>
        </a:p>
      </dgm:t>
    </dgm:pt>
    <dgm:pt modelId="{7ACDC345-4C3D-4DEB-A5E2-1CCD4789D9F7}" type="parTrans" cxnId="{B324D746-2E66-4DE7-AE7A-E4A6B52E1088}">
      <dgm:prSet/>
      <dgm:spPr/>
      <dgm:t>
        <a:bodyPr/>
        <a:lstStyle/>
        <a:p>
          <a:endParaRPr lang="en-US"/>
        </a:p>
      </dgm:t>
    </dgm:pt>
    <dgm:pt modelId="{44FC54BD-B6DC-468C-8A51-8AF0DA414E39}" type="sibTrans" cxnId="{B324D746-2E66-4DE7-AE7A-E4A6B52E1088}">
      <dgm:prSet/>
      <dgm:spPr/>
      <dgm:t>
        <a:bodyPr/>
        <a:lstStyle/>
        <a:p>
          <a:endParaRPr lang="en-US"/>
        </a:p>
      </dgm:t>
    </dgm:pt>
    <dgm:pt modelId="{645DD12A-AFC3-4C10-A2FD-C5C338B070B3}" type="pres">
      <dgm:prSet presAssocID="{9D2337C7-B732-4110-B68B-CFA33CDED2B3}" presName="vert0" presStyleCnt="0">
        <dgm:presLayoutVars>
          <dgm:dir/>
          <dgm:animOne val="branch"/>
          <dgm:animLvl val="lvl"/>
        </dgm:presLayoutVars>
      </dgm:prSet>
      <dgm:spPr/>
    </dgm:pt>
    <dgm:pt modelId="{F53203F9-DBF0-409D-86F5-F553F85F0DD4}" type="pres">
      <dgm:prSet presAssocID="{9AE75C4F-6FD7-43CB-870E-705D94C4C64B}" presName="thickLine" presStyleLbl="alignNode1" presStyleIdx="0" presStyleCnt="6"/>
      <dgm:spPr/>
    </dgm:pt>
    <dgm:pt modelId="{B8087DB2-F545-4AF6-BAA9-96F77014951B}" type="pres">
      <dgm:prSet presAssocID="{9AE75C4F-6FD7-43CB-870E-705D94C4C64B}" presName="horz1" presStyleCnt="0"/>
      <dgm:spPr/>
    </dgm:pt>
    <dgm:pt modelId="{3E5D8E67-4BBD-4560-A527-594C428D3A72}" type="pres">
      <dgm:prSet presAssocID="{9AE75C4F-6FD7-43CB-870E-705D94C4C64B}" presName="tx1" presStyleLbl="revTx" presStyleIdx="0" presStyleCnt="6"/>
      <dgm:spPr/>
    </dgm:pt>
    <dgm:pt modelId="{645027A6-5503-46F5-985C-BCB615F2CD5E}" type="pres">
      <dgm:prSet presAssocID="{9AE75C4F-6FD7-43CB-870E-705D94C4C64B}" presName="vert1" presStyleCnt="0"/>
      <dgm:spPr/>
    </dgm:pt>
    <dgm:pt modelId="{DA765DF8-4F3E-44BE-B09D-A034BD2652A0}" type="pres">
      <dgm:prSet presAssocID="{7712E334-EA42-4502-9D91-1D63A230F608}" presName="thickLine" presStyleLbl="alignNode1" presStyleIdx="1" presStyleCnt="6"/>
      <dgm:spPr/>
    </dgm:pt>
    <dgm:pt modelId="{68EC04C8-CA70-4382-852E-73430B591656}" type="pres">
      <dgm:prSet presAssocID="{7712E334-EA42-4502-9D91-1D63A230F608}" presName="horz1" presStyleCnt="0"/>
      <dgm:spPr/>
    </dgm:pt>
    <dgm:pt modelId="{94492F38-26F3-405D-8A98-822B0F8CE68F}" type="pres">
      <dgm:prSet presAssocID="{7712E334-EA42-4502-9D91-1D63A230F608}" presName="tx1" presStyleLbl="revTx" presStyleIdx="1" presStyleCnt="6"/>
      <dgm:spPr/>
    </dgm:pt>
    <dgm:pt modelId="{1D627221-CFD0-4A2C-A695-A0C7A642AC4F}" type="pres">
      <dgm:prSet presAssocID="{7712E334-EA42-4502-9D91-1D63A230F608}" presName="vert1" presStyleCnt="0"/>
      <dgm:spPr/>
    </dgm:pt>
    <dgm:pt modelId="{C7A7499B-F258-4210-A398-EBE33475AEF2}" type="pres">
      <dgm:prSet presAssocID="{3A18CDF9-4274-4515-94D8-C196955960CF}" presName="thickLine" presStyleLbl="alignNode1" presStyleIdx="2" presStyleCnt="6"/>
      <dgm:spPr/>
    </dgm:pt>
    <dgm:pt modelId="{B4000581-4C1B-4B94-ABE1-22022CC3BEB7}" type="pres">
      <dgm:prSet presAssocID="{3A18CDF9-4274-4515-94D8-C196955960CF}" presName="horz1" presStyleCnt="0"/>
      <dgm:spPr/>
    </dgm:pt>
    <dgm:pt modelId="{FE97BD5E-BC03-46C1-A75D-762268AE90E3}" type="pres">
      <dgm:prSet presAssocID="{3A18CDF9-4274-4515-94D8-C196955960CF}" presName="tx1" presStyleLbl="revTx" presStyleIdx="2" presStyleCnt="6"/>
      <dgm:spPr/>
    </dgm:pt>
    <dgm:pt modelId="{BCA0F821-AE23-4C37-932D-78649B5FB91A}" type="pres">
      <dgm:prSet presAssocID="{3A18CDF9-4274-4515-94D8-C196955960CF}" presName="vert1" presStyleCnt="0"/>
      <dgm:spPr/>
    </dgm:pt>
    <dgm:pt modelId="{19F46C68-608B-483F-BBCA-92BE2345EFF9}" type="pres">
      <dgm:prSet presAssocID="{978EA357-3296-4E8E-AEED-F4F04A70E78A}" presName="thickLine" presStyleLbl="alignNode1" presStyleIdx="3" presStyleCnt="6"/>
      <dgm:spPr/>
    </dgm:pt>
    <dgm:pt modelId="{509C122C-F80B-4ACF-AD1D-BD1B0DC4A0BD}" type="pres">
      <dgm:prSet presAssocID="{978EA357-3296-4E8E-AEED-F4F04A70E78A}" presName="horz1" presStyleCnt="0"/>
      <dgm:spPr/>
    </dgm:pt>
    <dgm:pt modelId="{9D0150F2-8665-428A-9E8B-F4E246DB9D28}" type="pres">
      <dgm:prSet presAssocID="{978EA357-3296-4E8E-AEED-F4F04A70E78A}" presName="tx1" presStyleLbl="revTx" presStyleIdx="3" presStyleCnt="6"/>
      <dgm:spPr/>
    </dgm:pt>
    <dgm:pt modelId="{F87BF94A-39DD-4498-9ED5-018B2FE9B217}" type="pres">
      <dgm:prSet presAssocID="{978EA357-3296-4E8E-AEED-F4F04A70E78A}" presName="vert1" presStyleCnt="0"/>
      <dgm:spPr/>
    </dgm:pt>
    <dgm:pt modelId="{3E407075-053F-486A-943A-9BA98287B753}" type="pres">
      <dgm:prSet presAssocID="{052D887F-D42E-4AC4-BB73-7DE5C05E7C88}" presName="thickLine" presStyleLbl="alignNode1" presStyleIdx="4" presStyleCnt="6"/>
      <dgm:spPr/>
    </dgm:pt>
    <dgm:pt modelId="{BC5E5F2B-A7E6-43AA-835E-10B89FC6BC7D}" type="pres">
      <dgm:prSet presAssocID="{052D887F-D42E-4AC4-BB73-7DE5C05E7C88}" presName="horz1" presStyleCnt="0"/>
      <dgm:spPr/>
    </dgm:pt>
    <dgm:pt modelId="{24C2EAF1-1BA5-4C8D-A083-AE6541BD5EB2}" type="pres">
      <dgm:prSet presAssocID="{052D887F-D42E-4AC4-BB73-7DE5C05E7C88}" presName="tx1" presStyleLbl="revTx" presStyleIdx="4" presStyleCnt="6"/>
      <dgm:spPr/>
    </dgm:pt>
    <dgm:pt modelId="{32BB0647-792E-4DF3-B083-53D14F81E235}" type="pres">
      <dgm:prSet presAssocID="{052D887F-D42E-4AC4-BB73-7DE5C05E7C88}" presName="vert1" presStyleCnt="0"/>
      <dgm:spPr/>
    </dgm:pt>
    <dgm:pt modelId="{761F78D1-6B20-46F5-8F39-E21E1B128A20}" type="pres">
      <dgm:prSet presAssocID="{6FA89179-F1A7-4297-BC76-0B3FECBAB8C8}" presName="thickLine" presStyleLbl="alignNode1" presStyleIdx="5" presStyleCnt="6"/>
      <dgm:spPr/>
    </dgm:pt>
    <dgm:pt modelId="{5000C784-10BD-4CC3-B08B-7D5436332FCC}" type="pres">
      <dgm:prSet presAssocID="{6FA89179-F1A7-4297-BC76-0B3FECBAB8C8}" presName="horz1" presStyleCnt="0"/>
      <dgm:spPr/>
    </dgm:pt>
    <dgm:pt modelId="{47230DF2-7D88-42DF-A8A7-7CE6D7EF6DB7}" type="pres">
      <dgm:prSet presAssocID="{6FA89179-F1A7-4297-BC76-0B3FECBAB8C8}" presName="tx1" presStyleLbl="revTx" presStyleIdx="5" presStyleCnt="6"/>
      <dgm:spPr/>
    </dgm:pt>
    <dgm:pt modelId="{776FE38C-EFBA-4111-8A76-7C5CB8917CA6}" type="pres">
      <dgm:prSet presAssocID="{6FA89179-F1A7-4297-BC76-0B3FECBAB8C8}" presName="vert1" presStyleCnt="0"/>
      <dgm:spPr/>
    </dgm:pt>
  </dgm:ptLst>
  <dgm:cxnLst>
    <dgm:cxn modelId="{6C906315-6600-4B1A-BDCE-3D4378014DF2}" type="presOf" srcId="{7712E334-EA42-4502-9D91-1D63A230F608}" destId="{94492F38-26F3-405D-8A98-822B0F8CE68F}" srcOrd="0" destOrd="0" presId="urn:microsoft.com/office/officeart/2008/layout/LinedList"/>
    <dgm:cxn modelId="{12D7391D-3A1F-4DDF-B73F-A6887FFA0B3E}" srcId="{9D2337C7-B732-4110-B68B-CFA33CDED2B3}" destId="{3A18CDF9-4274-4515-94D8-C196955960CF}" srcOrd="2" destOrd="0" parTransId="{D7503F39-B06E-4CCF-B2BC-C3974F04B7D9}" sibTransId="{38C64843-7019-4C8D-A9C8-12E6809AD416}"/>
    <dgm:cxn modelId="{72A3715C-076F-4F38-83FB-B6D33A120B34}" srcId="{9D2337C7-B732-4110-B68B-CFA33CDED2B3}" destId="{9AE75C4F-6FD7-43CB-870E-705D94C4C64B}" srcOrd="0" destOrd="0" parTransId="{35EA5A65-C561-480B-8770-629B060564EC}" sibTransId="{FAAAFC69-3473-4AEA-B8C6-B38F1E596DD2}"/>
    <dgm:cxn modelId="{EBF96D66-6216-4EE4-91B8-C5FC463C871B}" srcId="{9D2337C7-B732-4110-B68B-CFA33CDED2B3}" destId="{978EA357-3296-4E8E-AEED-F4F04A70E78A}" srcOrd="3" destOrd="0" parTransId="{807F3931-B873-426D-ADB0-789EFF448A81}" sibTransId="{4B3C58A7-32AD-4853-959C-9A4C07361928}"/>
    <dgm:cxn modelId="{B324D746-2E66-4DE7-AE7A-E4A6B52E1088}" srcId="{9D2337C7-B732-4110-B68B-CFA33CDED2B3}" destId="{6FA89179-F1A7-4297-BC76-0B3FECBAB8C8}" srcOrd="5" destOrd="0" parTransId="{7ACDC345-4C3D-4DEB-A5E2-1CCD4789D9F7}" sibTransId="{44FC54BD-B6DC-468C-8A51-8AF0DA414E39}"/>
    <dgm:cxn modelId="{95474C69-7B09-499B-8E2D-7F23BB13571F}" type="presOf" srcId="{052D887F-D42E-4AC4-BB73-7DE5C05E7C88}" destId="{24C2EAF1-1BA5-4C8D-A083-AE6541BD5EB2}" srcOrd="0" destOrd="0" presId="urn:microsoft.com/office/officeart/2008/layout/LinedList"/>
    <dgm:cxn modelId="{DCCA5F6A-7E9F-41B4-A66B-D7E2A321F6B3}" srcId="{9D2337C7-B732-4110-B68B-CFA33CDED2B3}" destId="{7712E334-EA42-4502-9D91-1D63A230F608}" srcOrd="1" destOrd="0" parTransId="{C6AAC1CE-C8F5-492E-93E0-21D14817237A}" sibTransId="{5E1FCFB2-176D-4E1C-AB3C-B6A60C73EE5E}"/>
    <dgm:cxn modelId="{3BA35754-AFAE-4B07-BD06-667D28E982DA}" type="presOf" srcId="{6FA89179-F1A7-4297-BC76-0B3FECBAB8C8}" destId="{47230DF2-7D88-42DF-A8A7-7CE6D7EF6DB7}" srcOrd="0" destOrd="0" presId="urn:microsoft.com/office/officeart/2008/layout/LinedList"/>
    <dgm:cxn modelId="{6778E277-0915-4C25-A1BB-65DD5620D9AB}" type="presOf" srcId="{9AE75C4F-6FD7-43CB-870E-705D94C4C64B}" destId="{3E5D8E67-4BBD-4560-A527-594C428D3A72}" srcOrd="0" destOrd="0" presId="urn:microsoft.com/office/officeart/2008/layout/LinedList"/>
    <dgm:cxn modelId="{B3B3587B-E005-4AF8-97C1-F43C99D09168}" type="presOf" srcId="{9D2337C7-B732-4110-B68B-CFA33CDED2B3}" destId="{645DD12A-AFC3-4C10-A2FD-C5C338B070B3}" srcOrd="0" destOrd="0" presId="urn:microsoft.com/office/officeart/2008/layout/LinedList"/>
    <dgm:cxn modelId="{CFD5E2BC-503D-41BA-90A8-D14C013B679A}" type="presOf" srcId="{978EA357-3296-4E8E-AEED-F4F04A70E78A}" destId="{9D0150F2-8665-428A-9E8B-F4E246DB9D28}" srcOrd="0" destOrd="0" presId="urn:microsoft.com/office/officeart/2008/layout/LinedList"/>
    <dgm:cxn modelId="{4C4446D7-3037-4A2E-8E5F-40E2F645546E}" srcId="{9D2337C7-B732-4110-B68B-CFA33CDED2B3}" destId="{052D887F-D42E-4AC4-BB73-7DE5C05E7C88}" srcOrd="4" destOrd="0" parTransId="{AB343B99-D6BF-42F5-BEFA-1FEBD4C2E2B3}" sibTransId="{92224E29-6A3D-4D9E-AFF2-E5770DC48097}"/>
    <dgm:cxn modelId="{7F978BD7-A3A1-40F1-8FC3-FA72E515EC9E}" type="presOf" srcId="{3A18CDF9-4274-4515-94D8-C196955960CF}" destId="{FE97BD5E-BC03-46C1-A75D-762268AE90E3}" srcOrd="0" destOrd="0" presId="urn:microsoft.com/office/officeart/2008/layout/LinedList"/>
    <dgm:cxn modelId="{83FF895E-604E-4CAB-9FF8-0AA08F4E39B4}" type="presParOf" srcId="{645DD12A-AFC3-4C10-A2FD-C5C338B070B3}" destId="{F53203F9-DBF0-409D-86F5-F553F85F0DD4}" srcOrd="0" destOrd="0" presId="urn:microsoft.com/office/officeart/2008/layout/LinedList"/>
    <dgm:cxn modelId="{23A9D98F-3BA6-4B61-944F-393DFCF89964}" type="presParOf" srcId="{645DD12A-AFC3-4C10-A2FD-C5C338B070B3}" destId="{B8087DB2-F545-4AF6-BAA9-96F77014951B}" srcOrd="1" destOrd="0" presId="urn:microsoft.com/office/officeart/2008/layout/LinedList"/>
    <dgm:cxn modelId="{4728462D-9B69-41D6-A1C6-19F817E6DC3C}" type="presParOf" srcId="{B8087DB2-F545-4AF6-BAA9-96F77014951B}" destId="{3E5D8E67-4BBD-4560-A527-594C428D3A72}" srcOrd="0" destOrd="0" presId="urn:microsoft.com/office/officeart/2008/layout/LinedList"/>
    <dgm:cxn modelId="{EB1E4D5C-BE4F-4DD4-A67B-F365E5BB4F11}" type="presParOf" srcId="{B8087DB2-F545-4AF6-BAA9-96F77014951B}" destId="{645027A6-5503-46F5-985C-BCB615F2CD5E}" srcOrd="1" destOrd="0" presId="urn:microsoft.com/office/officeart/2008/layout/LinedList"/>
    <dgm:cxn modelId="{D7DFA772-522D-4EF6-AF39-89751CB6EBD7}" type="presParOf" srcId="{645DD12A-AFC3-4C10-A2FD-C5C338B070B3}" destId="{DA765DF8-4F3E-44BE-B09D-A034BD2652A0}" srcOrd="2" destOrd="0" presId="urn:microsoft.com/office/officeart/2008/layout/LinedList"/>
    <dgm:cxn modelId="{4FD2D8FD-7C1F-462D-8027-CE8394E51A46}" type="presParOf" srcId="{645DD12A-AFC3-4C10-A2FD-C5C338B070B3}" destId="{68EC04C8-CA70-4382-852E-73430B591656}" srcOrd="3" destOrd="0" presId="urn:microsoft.com/office/officeart/2008/layout/LinedList"/>
    <dgm:cxn modelId="{3943FDF9-61F7-4957-AD0F-4688F6D4F6F7}" type="presParOf" srcId="{68EC04C8-CA70-4382-852E-73430B591656}" destId="{94492F38-26F3-405D-8A98-822B0F8CE68F}" srcOrd="0" destOrd="0" presId="urn:microsoft.com/office/officeart/2008/layout/LinedList"/>
    <dgm:cxn modelId="{0CD1039A-AADF-4625-9789-E8B3386BD22D}" type="presParOf" srcId="{68EC04C8-CA70-4382-852E-73430B591656}" destId="{1D627221-CFD0-4A2C-A695-A0C7A642AC4F}" srcOrd="1" destOrd="0" presId="urn:microsoft.com/office/officeart/2008/layout/LinedList"/>
    <dgm:cxn modelId="{1D0CED19-60C5-4327-B3B5-F1086FBD9CD0}" type="presParOf" srcId="{645DD12A-AFC3-4C10-A2FD-C5C338B070B3}" destId="{C7A7499B-F258-4210-A398-EBE33475AEF2}" srcOrd="4" destOrd="0" presId="urn:microsoft.com/office/officeart/2008/layout/LinedList"/>
    <dgm:cxn modelId="{139A2235-EDD7-4127-8CA1-34ADFD7392C6}" type="presParOf" srcId="{645DD12A-AFC3-4C10-A2FD-C5C338B070B3}" destId="{B4000581-4C1B-4B94-ABE1-22022CC3BEB7}" srcOrd="5" destOrd="0" presId="urn:microsoft.com/office/officeart/2008/layout/LinedList"/>
    <dgm:cxn modelId="{A80B6CD2-8AB2-43D5-BC42-606060239B51}" type="presParOf" srcId="{B4000581-4C1B-4B94-ABE1-22022CC3BEB7}" destId="{FE97BD5E-BC03-46C1-A75D-762268AE90E3}" srcOrd="0" destOrd="0" presId="urn:microsoft.com/office/officeart/2008/layout/LinedList"/>
    <dgm:cxn modelId="{3A2D7AB1-7C78-4DBF-ADED-A617B9624206}" type="presParOf" srcId="{B4000581-4C1B-4B94-ABE1-22022CC3BEB7}" destId="{BCA0F821-AE23-4C37-932D-78649B5FB91A}" srcOrd="1" destOrd="0" presId="urn:microsoft.com/office/officeart/2008/layout/LinedList"/>
    <dgm:cxn modelId="{62D377B7-F905-4368-B2BC-7D5A7296F855}" type="presParOf" srcId="{645DD12A-AFC3-4C10-A2FD-C5C338B070B3}" destId="{19F46C68-608B-483F-BBCA-92BE2345EFF9}" srcOrd="6" destOrd="0" presId="urn:microsoft.com/office/officeart/2008/layout/LinedList"/>
    <dgm:cxn modelId="{4FB91D94-687E-41D4-9A41-3C24060D5E14}" type="presParOf" srcId="{645DD12A-AFC3-4C10-A2FD-C5C338B070B3}" destId="{509C122C-F80B-4ACF-AD1D-BD1B0DC4A0BD}" srcOrd="7" destOrd="0" presId="urn:microsoft.com/office/officeart/2008/layout/LinedList"/>
    <dgm:cxn modelId="{CD24E90C-1D84-43D7-BEA9-DBA5B7740F46}" type="presParOf" srcId="{509C122C-F80B-4ACF-AD1D-BD1B0DC4A0BD}" destId="{9D0150F2-8665-428A-9E8B-F4E246DB9D28}" srcOrd="0" destOrd="0" presId="urn:microsoft.com/office/officeart/2008/layout/LinedList"/>
    <dgm:cxn modelId="{261C8116-E5CB-4191-81EE-7ABC7F3D6E44}" type="presParOf" srcId="{509C122C-F80B-4ACF-AD1D-BD1B0DC4A0BD}" destId="{F87BF94A-39DD-4498-9ED5-018B2FE9B217}" srcOrd="1" destOrd="0" presId="urn:microsoft.com/office/officeart/2008/layout/LinedList"/>
    <dgm:cxn modelId="{A1FA63F2-14DF-403C-B5C7-6AD21FF2E44E}" type="presParOf" srcId="{645DD12A-AFC3-4C10-A2FD-C5C338B070B3}" destId="{3E407075-053F-486A-943A-9BA98287B753}" srcOrd="8" destOrd="0" presId="urn:microsoft.com/office/officeart/2008/layout/LinedList"/>
    <dgm:cxn modelId="{EF188341-7914-4594-B0B0-B7CA983C5E51}" type="presParOf" srcId="{645DD12A-AFC3-4C10-A2FD-C5C338B070B3}" destId="{BC5E5F2B-A7E6-43AA-835E-10B89FC6BC7D}" srcOrd="9" destOrd="0" presId="urn:microsoft.com/office/officeart/2008/layout/LinedList"/>
    <dgm:cxn modelId="{0E90169C-C6D3-434C-903A-5BCA9663BDB5}" type="presParOf" srcId="{BC5E5F2B-A7E6-43AA-835E-10B89FC6BC7D}" destId="{24C2EAF1-1BA5-4C8D-A083-AE6541BD5EB2}" srcOrd="0" destOrd="0" presId="urn:microsoft.com/office/officeart/2008/layout/LinedList"/>
    <dgm:cxn modelId="{2A54AC80-0A3C-4F85-AC89-C6A96987AF4F}" type="presParOf" srcId="{BC5E5F2B-A7E6-43AA-835E-10B89FC6BC7D}" destId="{32BB0647-792E-4DF3-B083-53D14F81E235}" srcOrd="1" destOrd="0" presId="urn:microsoft.com/office/officeart/2008/layout/LinedList"/>
    <dgm:cxn modelId="{AE7CD9A5-3093-4A10-A6B1-217A567261A2}" type="presParOf" srcId="{645DD12A-AFC3-4C10-A2FD-C5C338B070B3}" destId="{761F78D1-6B20-46F5-8F39-E21E1B128A20}" srcOrd="10" destOrd="0" presId="urn:microsoft.com/office/officeart/2008/layout/LinedList"/>
    <dgm:cxn modelId="{3E3B2CF7-EAB3-4943-A3BE-133166B8A211}" type="presParOf" srcId="{645DD12A-AFC3-4C10-A2FD-C5C338B070B3}" destId="{5000C784-10BD-4CC3-B08B-7D5436332FCC}" srcOrd="11" destOrd="0" presId="urn:microsoft.com/office/officeart/2008/layout/LinedList"/>
    <dgm:cxn modelId="{288A50D0-4A14-41E5-9364-1D198136DE6B}" type="presParOf" srcId="{5000C784-10BD-4CC3-B08B-7D5436332FCC}" destId="{47230DF2-7D88-42DF-A8A7-7CE6D7EF6DB7}" srcOrd="0" destOrd="0" presId="urn:microsoft.com/office/officeart/2008/layout/LinedList"/>
    <dgm:cxn modelId="{CDE216A0-F216-4458-85C7-42DE3A6D3E77}" type="presParOf" srcId="{5000C784-10BD-4CC3-B08B-7D5436332FCC}" destId="{776FE38C-EFBA-4111-8A76-7C5CB8917CA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A2D117-DA72-4622-8284-48CB1BD58E42}"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631E5B3D-7D0D-4044-8CE7-B33C5A8C3FE4}">
      <dgm:prSet/>
      <dgm:spPr/>
      <dgm:t>
        <a:bodyPr/>
        <a:lstStyle/>
        <a:p>
          <a:r>
            <a:rPr lang="en-GB" b="1" dirty="0"/>
            <a:t>10 Alpha courses</a:t>
          </a:r>
          <a:r>
            <a:rPr lang="en-GB" dirty="0"/>
            <a:t> have been delivered around our Pastoral Area and Online: (Leigh Park, Waterlooville, </a:t>
          </a:r>
          <a:r>
            <a:rPr lang="en-GB" dirty="0" err="1"/>
            <a:t>Horndean</a:t>
          </a:r>
          <a:r>
            <a:rPr lang="en-GB" dirty="0"/>
            <a:t>, Confirmation, Hayling Island)</a:t>
          </a:r>
        </a:p>
      </dgm:t>
    </dgm:pt>
    <dgm:pt modelId="{B7FAA67C-255E-4F9B-A5AF-FAA1B2BAA0FA}" type="parTrans" cxnId="{364D9E3E-9FB7-4082-8509-27FFAC9F15BF}">
      <dgm:prSet/>
      <dgm:spPr/>
      <dgm:t>
        <a:bodyPr/>
        <a:lstStyle/>
        <a:p>
          <a:endParaRPr lang="en-US"/>
        </a:p>
      </dgm:t>
    </dgm:pt>
    <dgm:pt modelId="{83A6C554-3838-49C0-92F9-2C54D69EA68F}" type="sibTrans" cxnId="{364D9E3E-9FB7-4082-8509-27FFAC9F15BF}">
      <dgm:prSet/>
      <dgm:spPr/>
      <dgm:t>
        <a:bodyPr/>
        <a:lstStyle/>
        <a:p>
          <a:endParaRPr lang="en-US"/>
        </a:p>
      </dgm:t>
    </dgm:pt>
    <dgm:pt modelId="{53510A41-034E-4FEE-B7E7-B97C5DFFC310}">
      <dgm:prSet/>
      <dgm:spPr/>
      <dgm:t>
        <a:bodyPr/>
        <a:lstStyle/>
        <a:p>
          <a:r>
            <a:rPr lang="en-GB" b="1"/>
            <a:t>160 Guests</a:t>
          </a:r>
          <a:r>
            <a:rPr lang="en-GB"/>
            <a:t> have attended these with over </a:t>
          </a:r>
          <a:r>
            <a:rPr lang="en-GB" b="1"/>
            <a:t>30 helpers </a:t>
          </a:r>
          <a:r>
            <a:rPr lang="en-GB"/>
            <a:t>loving the guests and accompanying the guests on their journey. </a:t>
          </a:r>
          <a:endParaRPr lang="en-US"/>
        </a:p>
      </dgm:t>
    </dgm:pt>
    <dgm:pt modelId="{D699E984-95F3-4B34-9F9C-0B752D919034}" type="parTrans" cxnId="{2263119A-902C-48A2-A867-720BDFDEDFC9}">
      <dgm:prSet/>
      <dgm:spPr/>
      <dgm:t>
        <a:bodyPr/>
        <a:lstStyle/>
        <a:p>
          <a:endParaRPr lang="en-US"/>
        </a:p>
      </dgm:t>
    </dgm:pt>
    <dgm:pt modelId="{14D7529A-834D-46D2-88B0-0A103DAE4E09}" type="sibTrans" cxnId="{2263119A-902C-48A2-A867-720BDFDEDFC9}">
      <dgm:prSet/>
      <dgm:spPr/>
      <dgm:t>
        <a:bodyPr/>
        <a:lstStyle/>
        <a:p>
          <a:endParaRPr lang="en-US"/>
        </a:p>
      </dgm:t>
    </dgm:pt>
    <dgm:pt modelId="{4B91B417-D7A3-4A25-BF10-42EAD2B06D91}" type="pres">
      <dgm:prSet presAssocID="{5BA2D117-DA72-4622-8284-48CB1BD58E42}" presName="root" presStyleCnt="0">
        <dgm:presLayoutVars>
          <dgm:dir/>
          <dgm:resizeHandles val="exact"/>
        </dgm:presLayoutVars>
      </dgm:prSet>
      <dgm:spPr/>
    </dgm:pt>
    <dgm:pt modelId="{561B9F69-5073-47A6-8BAE-FB2FFC275005}" type="pres">
      <dgm:prSet presAssocID="{631E5B3D-7D0D-4044-8CE7-B33C5A8C3FE4}" presName="compNode" presStyleCnt="0"/>
      <dgm:spPr/>
    </dgm:pt>
    <dgm:pt modelId="{3D26414D-8D33-4E73-94BA-2F9BCE466B28}" type="pres">
      <dgm:prSet presAssocID="{631E5B3D-7D0D-4044-8CE7-B33C5A8C3FE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8D43C482-EB14-4593-9C03-B284CF4050DD}" type="pres">
      <dgm:prSet presAssocID="{631E5B3D-7D0D-4044-8CE7-B33C5A8C3FE4}" presName="spaceRect" presStyleCnt="0"/>
      <dgm:spPr/>
    </dgm:pt>
    <dgm:pt modelId="{56AD6342-E47F-4F86-B775-9E967F93E62E}" type="pres">
      <dgm:prSet presAssocID="{631E5B3D-7D0D-4044-8CE7-B33C5A8C3FE4}" presName="textRect" presStyleLbl="revTx" presStyleIdx="0" presStyleCnt="2">
        <dgm:presLayoutVars>
          <dgm:chMax val="1"/>
          <dgm:chPref val="1"/>
        </dgm:presLayoutVars>
      </dgm:prSet>
      <dgm:spPr/>
    </dgm:pt>
    <dgm:pt modelId="{90F76FF6-F92E-4D38-AE81-FE9ACA2B60E2}" type="pres">
      <dgm:prSet presAssocID="{83A6C554-3838-49C0-92F9-2C54D69EA68F}" presName="sibTrans" presStyleCnt="0"/>
      <dgm:spPr/>
    </dgm:pt>
    <dgm:pt modelId="{E0B38601-2C46-4556-AEC2-7C4B4EBFA995}" type="pres">
      <dgm:prSet presAssocID="{53510A41-034E-4FEE-B7E7-B97C5DFFC310}" presName="compNode" presStyleCnt="0"/>
      <dgm:spPr/>
    </dgm:pt>
    <dgm:pt modelId="{69FE0F6E-D640-451B-83E1-06CCCABA6393}" type="pres">
      <dgm:prSet presAssocID="{53510A41-034E-4FEE-B7E7-B97C5DFFC31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iter"/>
        </a:ext>
      </dgm:extLst>
    </dgm:pt>
    <dgm:pt modelId="{9225BF18-D7BF-48BB-A36E-E9ACB1922559}" type="pres">
      <dgm:prSet presAssocID="{53510A41-034E-4FEE-B7E7-B97C5DFFC310}" presName="spaceRect" presStyleCnt="0"/>
      <dgm:spPr/>
    </dgm:pt>
    <dgm:pt modelId="{5F8E456F-0FB7-4C39-8E77-8080D990B513}" type="pres">
      <dgm:prSet presAssocID="{53510A41-034E-4FEE-B7E7-B97C5DFFC310}" presName="textRect" presStyleLbl="revTx" presStyleIdx="1" presStyleCnt="2">
        <dgm:presLayoutVars>
          <dgm:chMax val="1"/>
          <dgm:chPref val="1"/>
        </dgm:presLayoutVars>
      </dgm:prSet>
      <dgm:spPr/>
    </dgm:pt>
  </dgm:ptLst>
  <dgm:cxnLst>
    <dgm:cxn modelId="{D950CC0D-2ED1-4297-BBEA-2C60A5205230}" type="presOf" srcId="{631E5B3D-7D0D-4044-8CE7-B33C5A8C3FE4}" destId="{56AD6342-E47F-4F86-B775-9E967F93E62E}" srcOrd="0" destOrd="0" presId="urn:microsoft.com/office/officeart/2018/2/layout/IconLabelList"/>
    <dgm:cxn modelId="{364D9E3E-9FB7-4082-8509-27FFAC9F15BF}" srcId="{5BA2D117-DA72-4622-8284-48CB1BD58E42}" destId="{631E5B3D-7D0D-4044-8CE7-B33C5A8C3FE4}" srcOrd="0" destOrd="0" parTransId="{B7FAA67C-255E-4F9B-A5AF-FAA1B2BAA0FA}" sibTransId="{83A6C554-3838-49C0-92F9-2C54D69EA68F}"/>
    <dgm:cxn modelId="{B82BAF77-C6A0-4586-9BF8-7620EB8F8681}" type="presOf" srcId="{53510A41-034E-4FEE-B7E7-B97C5DFFC310}" destId="{5F8E456F-0FB7-4C39-8E77-8080D990B513}" srcOrd="0" destOrd="0" presId="urn:microsoft.com/office/officeart/2018/2/layout/IconLabelList"/>
    <dgm:cxn modelId="{8C6F7D5A-DF8B-4080-9B2A-2F89AD179FA9}" type="presOf" srcId="{5BA2D117-DA72-4622-8284-48CB1BD58E42}" destId="{4B91B417-D7A3-4A25-BF10-42EAD2B06D91}" srcOrd="0" destOrd="0" presId="urn:microsoft.com/office/officeart/2018/2/layout/IconLabelList"/>
    <dgm:cxn modelId="{2263119A-902C-48A2-A867-720BDFDEDFC9}" srcId="{5BA2D117-DA72-4622-8284-48CB1BD58E42}" destId="{53510A41-034E-4FEE-B7E7-B97C5DFFC310}" srcOrd="1" destOrd="0" parTransId="{D699E984-95F3-4B34-9F9C-0B752D919034}" sibTransId="{14D7529A-834D-46D2-88B0-0A103DAE4E09}"/>
    <dgm:cxn modelId="{AC6D6BC2-36EE-4482-A133-1F22BDEFDD25}" type="presParOf" srcId="{4B91B417-D7A3-4A25-BF10-42EAD2B06D91}" destId="{561B9F69-5073-47A6-8BAE-FB2FFC275005}" srcOrd="0" destOrd="0" presId="urn:microsoft.com/office/officeart/2018/2/layout/IconLabelList"/>
    <dgm:cxn modelId="{865E8319-5FC4-43D0-AFD5-512B69638882}" type="presParOf" srcId="{561B9F69-5073-47A6-8BAE-FB2FFC275005}" destId="{3D26414D-8D33-4E73-94BA-2F9BCE466B28}" srcOrd="0" destOrd="0" presId="urn:microsoft.com/office/officeart/2018/2/layout/IconLabelList"/>
    <dgm:cxn modelId="{4458FD32-7913-4868-862B-7EB1C1B6A881}" type="presParOf" srcId="{561B9F69-5073-47A6-8BAE-FB2FFC275005}" destId="{8D43C482-EB14-4593-9C03-B284CF4050DD}" srcOrd="1" destOrd="0" presId="urn:microsoft.com/office/officeart/2018/2/layout/IconLabelList"/>
    <dgm:cxn modelId="{6D670F94-85AB-4977-BDA0-1CD8AAE27155}" type="presParOf" srcId="{561B9F69-5073-47A6-8BAE-FB2FFC275005}" destId="{56AD6342-E47F-4F86-B775-9E967F93E62E}" srcOrd="2" destOrd="0" presId="urn:microsoft.com/office/officeart/2018/2/layout/IconLabelList"/>
    <dgm:cxn modelId="{9D38A711-DD81-4F92-BB03-608F540DB0BC}" type="presParOf" srcId="{4B91B417-D7A3-4A25-BF10-42EAD2B06D91}" destId="{90F76FF6-F92E-4D38-AE81-FE9ACA2B60E2}" srcOrd="1" destOrd="0" presId="urn:microsoft.com/office/officeart/2018/2/layout/IconLabelList"/>
    <dgm:cxn modelId="{B4443FC0-1E43-4926-A352-1C5E8008F480}" type="presParOf" srcId="{4B91B417-D7A3-4A25-BF10-42EAD2B06D91}" destId="{E0B38601-2C46-4556-AEC2-7C4B4EBFA995}" srcOrd="2" destOrd="0" presId="urn:microsoft.com/office/officeart/2018/2/layout/IconLabelList"/>
    <dgm:cxn modelId="{D0C9D851-DAAF-4F73-8466-D3DF791B88FF}" type="presParOf" srcId="{E0B38601-2C46-4556-AEC2-7C4B4EBFA995}" destId="{69FE0F6E-D640-451B-83E1-06CCCABA6393}" srcOrd="0" destOrd="0" presId="urn:microsoft.com/office/officeart/2018/2/layout/IconLabelList"/>
    <dgm:cxn modelId="{49ECAF1B-2EA8-4639-A53E-DAB41973A0C6}" type="presParOf" srcId="{E0B38601-2C46-4556-AEC2-7C4B4EBFA995}" destId="{9225BF18-D7BF-48BB-A36E-E9ACB1922559}" srcOrd="1" destOrd="0" presId="urn:microsoft.com/office/officeart/2018/2/layout/IconLabelList"/>
    <dgm:cxn modelId="{B7474F52-5780-481A-88E4-E6D43D468ED8}" type="presParOf" srcId="{E0B38601-2C46-4556-AEC2-7C4B4EBFA995}" destId="{5F8E456F-0FB7-4C39-8E77-8080D990B51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21391C-A4D4-499F-AE99-C49B76B0CA11}"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E4C2B7C3-89E0-4FBF-9B59-E4CEB1819F3B}">
      <dgm:prSet/>
      <dgm:spPr/>
      <dgm:t>
        <a:bodyPr/>
        <a:lstStyle/>
        <a:p>
          <a:r>
            <a:rPr lang="en-GB" b="1"/>
            <a:t>Lives have been transformed</a:t>
          </a:r>
          <a:r>
            <a:rPr lang="en-GB"/>
            <a:t>. People have encountered Jesus Christ, surrendered their lives to the Lord and chosen to become more committed to the Church and serving in ministries.  </a:t>
          </a:r>
          <a:endParaRPr lang="en-US"/>
        </a:p>
      </dgm:t>
    </dgm:pt>
    <dgm:pt modelId="{43C64C8F-7616-477F-B550-6810F9631856}" type="parTrans" cxnId="{863A83EA-6B33-4816-9653-CEE739BE3EA1}">
      <dgm:prSet/>
      <dgm:spPr/>
      <dgm:t>
        <a:bodyPr/>
        <a:lstStyle/>
        <a:p>
          <a:endParaRPr lang="en-US"/>
        </a:p>
      </dgm:t>
    </dgm:pt>
    <dgm:pt modelId="{E9B0816E-6078-4E6A-8BD9-CC8A9E54E8AF}" type="sibTrans" cxnId="{863A83EA-6B33-4816-9653-CEE739BE3EA1}">
      <dgm:prSet/>
      <dgm:spPr/>
      <dgm:t>
        <a:bodyPr/>
        <a:lstStyle/>
        <a:p>
          <a:endParaRPr lang="en-US"/>
        </a:p>
      </dgm:t>
    </dgm:pt>
    <dgm:pt modelId="{6727153C-487C-4C1D-A40C-E4F3C08CEF8A}">
      <dgm:prSet/>
      <dgm:spPr/>
      <dgm:t>
        <a:bodyPr/>
        <a:lstStyle/>
        <a:p>
          <a:r>
            <a:rPr lang="en-GB" b="1"/>
            <a:t>Leadership Pipeline Developing</a:t>
          </a:r>
          <a:r>
            <a:rPr lang="en-GB"/>
            <a:t> – Guests from alpha then joining the team as helpers. Previous leaders in Alpha making way for guests to come onto the alpha team and beginning new groups in our churches connected with our vision.  </a:t>
          </a:r>
          <a:endParaRPr lang="en-US"/>
        </a:p>
      </dgm:t>
    </dgm:pt>
    <dgm:pt modelId="{FA23CB59-6471-4B9F-85A0-6551EE7BD149}" type="parTrans" cxnId="{553443D1-673D-4466-A6B2-193DD0C91A25}">
      <dgm:prSet/>
      <dgm:spPr/>
      <dgm:t>
        <a:bodyPr/>
        <a:lstStyle/>
        <a:p>
          <a:endParaRPr lang="en-US"/>
        </a:p>
      </dgm:t>
    </dgm:pt>
    <dgm:pt modelId="{C9B423C9-F2CF-4680-8793-CEFEF3A047D3}" type="sibTrans" cxnId="{553443D1-673D-4466-A6B2-193DD0C91A25}">
      <dgm:prSet/>
      <dgm:spPr/>
      <dgm:t>
        <a:bodyPr/>
        <a:lstStyle/>
        <a:p>
          <a:endParaRPr lang="en-US"/>
        </a:p>
      </dgm:t>
    </dgm:pt>
    <dgm:pt modelId="{E2AC7DD2-3AD2-4E8A-A7BE-FE765DC2B95F}">
      <dgm:prSet/>
      <dgm:spPr/>
      <dgm:t>
        <a:bodyPr/>
        <a:lstStyle/>
        <a:p>
          <a:r>
            <a:rPr lang="en-GB" b="1" dirty="0"/>
            <a:t>New Alpha Courses</a:t>
          </a:r>
          <a:r>
            <a:rPr lang="en-GB" dirty="0"/>
            <a:t> taking place in the Spring for at St Colman's and Oaklands School specifically for Staff. </a:t>
          </a:r>
          <a:endParaRPr lang="en-US" dirty="0"/>
        </a:p>
      </dgm:t>
    </dgm:pt>
    <dgm:pt modelId="{4A491301-24AD-45EF-84AD-249C01E8AA66}" type="parTrans" cxnId="{12241314-C9C7-4192-9D39-F779A865C2D1}">
      <dgm:prSet/>
      <dgm:spPr/>
      <dgm:t>
        <a:bodyPr/>
        <a:lstStyle/>
        <a:p>
          <a:endParaRPr lang="en-US"/>
        </a:p>
      </dgm:t>
    </dgm:pt>
    <dgm:pt modelId="{ACA806A9-2DF5-49ED-84D7-4E292E848440}" type="sibTrans" cxnId="{12241314-C9C7-4192-9D39-F779A865C2D1}">
      <dgm:prSet/>
      <dgm:spPr/>
      <dgm:t>
        <a:bodyPr/>
        <a:lstStyle/>
        <a:p>
          <a:endParaRPr lang="en-US"/>
        </a:p>
      </dgm:t>
    </dgm:pt>
    <dgm:pt modelId="{BB8A48B6-C7CE-47E5-BB3C-C2753194DDAF}" type="pres">
      <dgm:prSet presAssocID="{7421391C-A4D4-499F-AE99-C49B76B0CA11}" presName="hierChild1" presStyleCnt="0">
        <dgm:presLayoutVars>
          <dgm:chPref val="1"/>
          <dgm:dir/>
          <dgm:animOne val="branch"/>
          <dgm:animLvl val="lvl"/>
          <dgm:resizeHandles/>
        </dgm:presLayoutVars>
      </dgm:prSet>
      <dgm:spPr/>
    </dgm:pt>
    <dgm:pt modelId="{D670BED9-4834-4366-B089-3EBC3687B272}" type="pres">
      <dgm:prSet presAssocID="{E4C2B7C3-89E0-4FBF-9B59-E4CEB1819F3B}" presName="hierRoot1" presStyleCnt="0"/>
      <dgm:spPr/>
    </dgm:pt>
    <dgm:pt modelId="{872F9551-64F7-4E74-9DE3-043D0B5908D3}" type="pres">
      <dgm:prSet presAssocID="{E4C2B7C3-89E0-4FBF-9B59-E4CEB1819F3B}" presName="composite" presStyleCnt="0"/>
      <dgm:spPr/>
    </dgm:pt>
    <dgm:pt modelId="{57F4DB3E-AB33-4536-947F-DBD58674783C}" type="pres">
      <dgm:prSet presAssocID="{E4C2B7C3-89E0-4FBF-9B59-E4CEB1819F3B}" presName="background" presStyleLbl="node0" presStyleIdx="0" presStyleCnt="3"/>
      <dgm:spPr/>
    </dgm:pt>
    <dgm:pt modelId="{2531132C-1747-4AFD-991D-201EF16CF39F}" type="pres">
      <dgm:prSet presAssocID="{E4C2B7C3-89E0-4FBF-9B59-E4CEB1819F3B}" presName="text" presStyleLbl="fgAcc0" presStyleIdx="0" presStyleCnt="3">
        <dgm:presLayoutVars>
          <dgm:chPref val="3"/>
        </dgm:presLayoutVars>
      </dgm:prSet>
      <dgm:spPr/>
    </dgm:pt>
    <dgm:pt modelId="{C190FE38-1D30-443F-98FD-4B16BF39AF98}" type="pres">
      <dgm:prSet presAssocID="{E4C2B7C3-89E0-4FBF-9B59-E4CEB1819F3B}" presName="hierChild2" presStyleCnt="0"/>
      <dgm:spPr/>
    </dgm:pt>
    <dgm:pt modelId="{9B45ED8E-3104-4F7C-9910-84A6BD9AFFE5}" type="pres">
      <dgm:prSet presAssocID="{6727153C-487C-4C1D-A40C-E4F3C08CEF8A}" presName="hierRoot1" presStyleCnt="0"/>
      <dgm:spPr/>
    </dgm:pt>
    <dgm:pt modelId="{9F7FE1A2-817E-4D3A-A5D3-8DC35A54F6A8}" type="pres">
      <dgm:prSet presAssocID="{6727153C-487C-4C1D-A40C-E4F3C08CEF8A}" presName="composite" presStyleCnt="0"/>
      <dgm:spPr/>
    </dgm:pt>
    <dgm:pt modelId="{201C9868-9969-4279-82F5-4641599809BC}" type="pres">
      <dgm:prSet presAssocID="{6727153C-487C-4C1D-A40C-E4F3C08CEF8A}" presName="background" presStyleLbl="node0" presStyleIdx="1" presStyleCnt="3"/>
      <dgm:spPr/>
    </dgm:pt>
    <dgm:pt modelId="{6A5D073F-9921-490A-8164-0E18F123501C}" type="pres">
      <dgm:prSet presAssocID="{6727153C-487C-4C1D-A40C-E4F3C08CEF8A}" presName="text" presStyleLbl="fgAcc0" presStyleIdx="1" presStyleCnt="3">
        <dgm:presLayoutVars>
          <dgm:chPref val="3"/>
        </dgm:presLayoutVars>
      </dgm:prSet>
      <dgm:spPr/>
    </dgm:pt>
    <dgm:pt modelId="{6AEF5316-0801-4F98-95B6-9318C10F6028}" type="pres">
      <dgm:prSet presAssocID="{6727153C-487C-4C1D-A40C-E4F3C08CEF8A}" presName="hierChild2" presStyleCnt="0"/>
      <dgm:spPr/>
    </dgm:pt>
    <dgm:pt modelId="{FAF41100-CC61-4632-8457-E37BE2B9DC7B}" type="pres">
      <dgm:prSet presAssocID="{E2AC7DD2-3AD2-4E8A-A7BE-FE765DC2B95F}" presName="hierRoot1" presStyleCnt="0"/>
      <dgm:spPr/>
    </dgm:pt>
    <dgm:pt modelId="{91942170-CADB-4F4C-AD88-12E2A9DFE6C6}" type="pres">
      <dgm:prSet presAssocID="{E2AC7DD2-3AD2-4E8A-A7BE-FE765DC2B95F}" presName="composite" presStyleCnt="0"/>
      <dgm:spPr/>
    </dgm:pt>
    <dgm:pt modelId="{2FD8D10A-1633-4D51-8D92-D7DC1AE24090}" type="pres">
      <dgm:prSet presAssocID="{E2AC7DD2-3AD2-4E8A-A7BE-FE765DC2B95F}" presName="background" presStyleLbl="node0" presStyleIdx="2" presStyleCnt="3"/>
      <dgm:spPr/>
    </dgm:pt>
    <dgm:pt modelId="{C6DD64F0-A274-4110-B7E3-EAD7643A5773}" type="pres">
      <dgm:prSet presAssocID="{E2AC7DD2-3AD2-4E8A-A7BE-FE765DC2B95F}" presName="text" presStyleLbl="fgAcc0" presStyleIdx="2" presStyleCnt="3">
        <dgm:presLayoutVars>
          <dgm:chPref val="3"/>
        </dgm:presLayoutVars>
      </dgm:prSet>
      <dgm:spPr/>
    </dgm:pt>
    <dgm:pt modelId="{D30858DF-7848-46CE-9775-F51B2948AA79}" type="pres">
      <dgm:prSet presAssocID="{E2AC7DD2-3AD2-4E8A-A7BE-FE765DC2B95F}" presName="hierChild2" presStyleCnt="0"/>
      <dgm:spPr/>
    </dgm:pt>
  </dgm:ptLst>
  <dgm:cxnLst>
    <dgm:cxn modelId="{BDF59400-5FC8-4DB4-8A65-1E244476662B}" type="presOf" srcId="{E2AC7DD2-3AD2-4E8A-A7BE-FE765DC2B95F}" destId="{C6DD64F0-A274-4110-B7E3-EAD7643A5773}" srcOrd="0" destOrd="0" presId="urn:microsoft.com/office/officeart/2005/8/layout/hierarchy1"/>
    <dgm:cxn modelId="{12241314-C9C7-4192-9D39-F779A865C2D1}" srcId="{7421391C-A4D4-499F-AE99-C49B76B0CA11}" destId="{E2AC7DD2-3AD2-4E8A-A7BE-FE765DC2B95F}" srcOrd="2" destOrd="0" parTransId="{4A491301-24AD-45EF-84AD-249C01E8AA66}" sibTransId="{ACA806A9-2DF5-49ED-84D7-4E292E848440}"/>
    <dgm:cxn modelId="{15D66414-CAF7-4D97-B72E-EED0065EC4D9}" type="presOf" srcId="{7421391C-A4D4-499F-AE99-C49B76B0CA11}" destId="{BB8A48B6-C7CE-47E5-BB3C-C2753194DDAF}" srcOrd="0" destOrd="0" presId="urn:microsoft.com/office/officeart/2005/8/layout/hierarchy1"/>
    <dgm:cxn modelId="{015B7F52-4067-4022-B289-95FFBF3B55BA}" type="presOf" srcId="{E4C2B7C3-89E0-4FBF-9B59-E4CEB1819F3B}" destId="{2531132C-1747-4AFD-991D-201EF16CF39F}" srcOrd="0" destOrd="0" presId="urn:microsoft.com/office/officeart/2005/8/layout/hierarchy1"/>
    <dgm:cxn modelId="{553443D1-673D-4466-A6B2-193DD0C91A25}" srcId="{7421391C-A4D4-499F-AE99-C49B76B0CA11}" destId="{6727153C-487C-4C1D-A40C-E4F3C08CEF8A}" srcOrd="1" destOrd="0" parTransId="{FA23CB59-6471-4B9F-85A0-6551EE7BD149}" sibTransId="{C9B423C9-F2CF-4680-8793-CEFEF3A047D3}"/>
    <dgm:cxn modelId="{4E6A34D4-5207-423C-AF7E-6A4878E70F05}" type="presOf" srcId="{6727153C-487C-4C1D-A40C-E4F3C08CEF8A}" destId="{6A5D073F-9921-490A-8164-0E18F123501C}" srcOrd="0" destOrd="0" presId="urn:microsoft.com/office/officeart/2005/8/layout/hierarchy1"/>
    <dgm:cxn modelId="{863A83EA-6B33-4816-9653-CEE739BE3EA1}" srcId="{7421391C-A4D4-499F-AE99-C49B76B0CA11}" destId="{E4C2B7C3-89E0-4FBF-9B59-E4CEB1819F3B}" srcOrd="0" destOrd="0" parTransId="{43C64C8F-7616-477F-B550-6810F9631856}" sibTransId="{E9B0816E-6078-4E6A-8BD9-CC8A9E54E8AF}"/>
    <dgm:cxn modelId="{AE53EAD9-7359-4ED0-8DEA-BE95886E0826}" type="presParOf" srcId="{BB8A48B6-C7CE-47E5-BB3C-C2753194DDAF}" destId="{D670BED9-4834-4366-B089-3EBC3687B272}" srcOrd="0" destOrd="0" presId="urn:microsoft.com/office/officeart/2005/8/layout/hierarchy1"/>
    <dgm:cxn modelId="{F2D71425-EBD3-4628-89D3-285C537E8BE5}" type="presParOf" srcId="{D670BED9-4834-4366-B089-3EBC3687B272}" destId="{872F9551-64F7-4E74-9DE3-043D0B5908D3}" srcOrd="0" destOrd="0" presId="urn:microsoft.com/office/officeart/2005/8/layout/hierarchy1"/>
    <dgm:cxn modelId="{36447723-F6E8-448B-8110-EFB3039481D4}" type="presParOf" srcId="{872F9551-64F7-4E74-9DE3-043D0B5908D3}" destId="{57F4DB3E-AB33-4536-947F-DBD58674783C}" srcOrd="0" destOrd="0" presId="urn:microsoft.com/office/officeart/2005/8/layout/hierarchy1"/>
    <dgm:cxn modelId="{87539F43-38B2-41FB-A82A-E256C05AE062}" type="presParOf" srcId="{872F9551-64F7-4E74-9DE3-043D0B5908D3}" destId="{2531132C-1747-4AFD-991D-201EF16CF39F}" srcOrd="1" destOrd="0" presId="urn:microsoft.com/office/officeart/2005/8/layout/hierarchy1"/>
    <dgm:cxn modelId="{97DFE865-E525-4ECB-8954-F02D23F0F04B}" type="presParOf" srcId="{D670BED9-4834-4366-B089-3EBC3687B272}" destId="{C190FE38-1D30-443F-98FD-4B16BF39AF98}" srcOrd="1" destOrd="0" presId="urn:microsoft.com/office/officeart/2005/8/layout/hierarchy1"/>
    <dgm:cxn modelId="{CFBF4C5C-EA23-4C86-B184-AB5271EE5A6A}" type="presParOf" srcId="{BB8A48B6-C7CE-47E5-BB3C-C2753194DDAF}" destId="{9B45ED8E-3104-4F7C-9910-84A6BD9AFFE5}" srcOrd="1" destOrd="0" presId="urn:microsoft.com/office/officeart/2005/8/layout/hierarchy1"/>
    <dgm:cxn modelId="{32EEDF42-9C0B-4F78-8DF1-2DCA0623A73F}" type="presParOf" srcId="{9B45ED8E-3104-4F7C-9910-84A6BD9AFFE5}" destId="{9F7FE1A2-817E-4D3A-A5D3-8DC35A54F6A8}" srcOrd="0" destOrd="0" presId="urn:microsoft.com/office/officeart/2005/8/layout/hierarchy1"/>
    <dgm:cxn modelId="{AAD21A92-44DB-437D-B37F-EA86C453FD2F}" type="presParOf" srcId="{9F7FE1A2-817E-4D3A-A5D3-8DC35A54F6A8}" destId="{201C9868-9969-4279-82F5-4641599809BC}" srcOrd="0" destOrd="0" presId="urn:microsoft.com/office/officeart/2005/8/layout/hierarchy1"/>
    <dgm:cxn modelId="{ED49599B-A6F6-4774-9E4A-1AF1B34A2F90}" type="presParOf" srcId="{9F7FE1A2-817E-4D3A-A5D3-8DC35A54F6A8}" destId="{6A5D073F-9921-490A-8164-0E18F123501C}" srcOrd="1" destOrd="0" presId="urn:microsoft.com/office/officeart/2005/8/layout/hierarchy1"/>
    <dgm:cxn modelId="{B7893D4C-638E-40AD-A9E7-97FE0DE283EF}" type="presParOf" srcId="{9B45ED8E-3104-4F7C-9910-84A6BD9AFFE5}" destId="{6AEF5316-0801-4F98-95B6-9318C10F6028}" srcOrd="1" destOrd="0" presId="urn:microsoft.com/office/officeart/2005/8/layout/hierarchy1"/>
    <dgm:cxn modelId="{18456AF3-EEBA-42BF-9F9F-733338A19093}" type="presParOf" srcId="{BB8A48B6-C7CE-47E5-BB3C-C2753194DDAF}" destId="{FAF41100-CC61-4632-8457-E37BE2B9DC7B}" srcOrd="2" destOrd="0" presId="urn:microsoft.com/office/officeart/2005/8/layout/hierarchy1"/>
    <dgm:cxn modelId="{A382DCE5-83CE-4591-8F90-65D3F5B97B93}" type="presParOf" srcId="{FAF41100-CC61-4632-8457-E37BE2B9DC7B}" destId="{91942170-CADB-4F4C-AD88-12E2A9DFE6C6}" srcOrd="0" destOrd="0" presId="urn:microsoft.com/office/officeart/2005/8/layout/hierarchy1"/>
    <dgm:cxn modelId="{EBE25918-8323-4CEE-B0C9-7F6404C6CA02}" type="presParOf" srcId="{91942170-CADB-4F4C-AD88-12E2A9DFE6C6}" destId="{2FD8D10A-1633-4D51-8D92-D7DC1AE24090}" srcOrd="0" destOrd="0" presId="urn:microsoft.com/office/officeart/2005/8/layout/hierarchy1"/>
    <dgm:cxn modelId="{58CD767C-7C9D-4AD1-A11D-A751B9FCCFD1}" type="presParOf" srcId="{91942170-CADB-4F4C-AD88-12E2A9DFE6C6}" destId="{C6DD64F0-A274-4110-B7E3-EAD7643A5773}" srcOrd="1" destOrd="0" presId="urn:microsoft.com/office/officeart/2005/8/layout/hierarchy1"/>
    <dgm:cxn modelId="{82460AEC-5015-4087-8722-156C1761F70E}" type="presParOf" srcId="{FAF41100-CC61-4632-8457-E37BE2B9DC7B}" destId="{D30858DF-7848-46CE-9775-F51B2948AA7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DC8AA-826D-4BBE-AB8F-4790FF1A16CB}">
      <dsp:nvSpPr>
        <dsp:cNvPr id="0" name=""/>
        <dsp:cNvSpPr/>
      </dsp:nvSpPr>
      <dsp:spPr>
        <a:xfrm>
          <a:off x="1040" y="685701"/>
          <a:ext cx="3786008" cy="189300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a:t>One Parish is being formed out of our current 6 parishes. </a:t>
          </a:r>
          <a:endParaRPr lang="en-US" sz="2200" kern="1200"/>
        </a:p>
      </dsp:txBody>
      <dsp:txXfrm>
        <a:off x="56484" y="741145"/>
        <a:ext cx="3675120" cy="1782116"/>
      </dsp:txXfrm>
    </dsp:sp>
    <dsp:sp modelId="{A7E6E34B-C89C-4061-A6D3-C08245A0F3FD}">
      <dsp:nvSpPr>
        <dsp:cNvPr id="0" name=""/>
        <dsp:cNvSpPr/>
      </dsp:nvSpPr>
      <dsp:spPr>
        <a:xfrm>
          <a:off x="4733551" y="685701"/>
          <a:ext cx="3786008" cy="189300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kern="1200"/>
            <a:t>At present there are 87 Parishes in our diocese. This will be reducing to 24 Parishes made up of several church communities. </a:t>
          </a:r>
          <a:endParaRPr lang="en-US" sz="2200" kern="1200"/>
        </a:p>
      </dsp:txBody>
      <dsp:txXfrm>
        <a:off x="4788995" y="741145"/>
        <a:ext cx="3675120" cy="17821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3203F9-DBF0-409D-86F5-F553F85F0DD4}">
      <dsp:nvSpPr>
        <dsp:cNvPr id="0" name=""/>
        <dsp:cNvSpPr/>
      </dsp:nvSpPr>
      <dsp:spPr>
        <a:xfrm>
          <a:off x="0" y="1593"/>
          <a:ext cx="8520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E5D8E67-4BBD-4560-A527-594C428D3A72}">
      <dsp:nvSpPr>
        <dsp:cNvPr id="0" name=""/>
        <dsp:cNvSpPr/>
      </dsp:nvSpPr>
      <dsp:spPr>
        <a:xfrm>
          <a:off x="0" y="1593"/>
          <a:ext cx="8520600" cy="543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Clergy meet and socialise together</a:t>
          </a:r>
        </a:p>
      </dsp:txBody>
      <dsp:txXfrm>
        <a:off x="0" y="1593"/>
        <a:ext cx="8520600" cy="543536"/>
      </dsp:txXfrm>
    </dsp:sp>
    <dsp:sp modelId="{DA765DF8-4F3E-44BE-B09D-A034BD2652A0}">
      <dsp:nvSpPr>
        <dsp:cNvPr id="0" name=""/>
        <dsp:cNvSpPr/>
      </dsp:nvSpPr>
      <dsp:spPr>
        <a:xfrm>
          <a:off x="0" y="545130"/>
          <a:ext cx="8520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4492F38-26F3-405D-8A98-822B0F8CE68F}">
      <dsp:nvSpPr>
        <dsp:cNvPr id="0" name=""/>
        <dsp:cNvSpPr/>
      </dsp:nvSpPr>
      <dsp:spPr>
        <a:xfrm>
          <a:off x="0" y="545130"/>
          <a:ext cx="8520600" cy="543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Schools</a:t>
          </a:r>
        </a:p>
      </dsp:txBody>
      <dsp:txXfrm>
        <a:off x="0" y="545130"/>
        <a:ext cx="8520600" cy="543536"/>
      </dsp:txXfrm>
    </dsp:sp>
    <dsp:sp modelId="{C7A7499B-F258-4210-A398-EBE33475AEF2}">
      <dsp:nvSpPr>
        <dsp:cNvPr id="0" name=""/>
        <dsp:cNvSpPr/>
      </dsp:nvSpPr>
      <dsp:spPr>
        <a:xfrm>
          <a:off x="0" y="1088667"/>
          <a:ext cx="8520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E97BD5E-BC03-46C1-A75D-762268AE90E3}">
      <dsp:nvSpPr>
        <dsp:cNvPr id="0" name=""/>
        <dsp:cNvSpPr/>
      </dsp:nvSpPr>
      <dsp:spPr>
        <a:xfrm>
          <a:off x="0" y="1088667"/>
          <a:ext cx="8520600" cy="543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Hospitals</a:t>
          </a:r>
        </a:p>
      </dsp:txBody>
      <dsp:txXfrm>
        <a:off x="0" y="1088667"/>
        <a:ext cx="8520600" cy="543536"/>
      </dsp:txXfrm>
    </dsp:sp>
    <dsp:sp modelId="{19F46C68-608B-483F-BBCA-92BE2345EFF9}">
      <dsp:nvSpPr>
        <dsp:cNvPr id="0" name=""/>
        <dsp:cNvSpPr/>
      </dsp:nvSpPr>
      <dsp:spPr>
        <a:xfrm>
          <a:off x="0" y="1632204"/>
          <a:ext cx="8520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D0150F2-8665-428A-9E8B-F4E246DB9D28}">
      <dsp:nvSpPr>
        <dsp:cNvPr id="0" name=""/>
        <dsp:cNvSpPr/>
      </dsp:nvSpPr>
      <dsp:spPr>
        <a:xfrm>
          <a:off x="0" y="1632204"/>
          <a:ext cx="8520600" cy="543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Confirmation</a:t>
          </a:r>
        </a:p>
      </dsp:txBody>
      <dsp:txXfrm>
        <a:off x="0" y="1632204"/>
        <a:ext cx="8520600" cy="543536"/>
      </dsp:txXfrm>
    </dsp:sp>
    <dsp:sp modelId="{3E407075-053F-486A-943A-9BA98287B753}">
      <dsp:nvSpPr>
        <dsp:cNvPr id="0" name=""/>
        <dsp:cNvSpPr/>
      </dsp:nvSpPr>
      <dsp:spPr>
        <a:xfrm>
          <a:off x="0" y="2175740"/>
          <a:ext cx="8520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4C2EAF1-1BA5-4C8D-A083-AE6541BD5EB2}">
      <dsp:nvSpPr>
        <dsp:cNvPr id="0" name=""/>
        <dsp:cNvSpPr/>
      </dsp:nvSpPr>
      <dsp:spPr>
        <a:xfrm>
          <a:off x="0" y="2175740"/>
          <a:ext cx="8520600" cy="543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Reconciliation Services</a:t>
          </a:r>
          <a:endParaRPr lang="en-US" sz="2600" kern="1200"/>
        </a:p>
      </dsp:txBody>
      <dsp:txXfrm>
        <a:off x="0" y="2175740"/>
        <a:ext cx="8520600" cy="543536"/>
      </dsp:txXfrm>
    </dsp:sp>
    <dsp:sp modelId="{761F78D1-6B20-46F5-8F39-E21E1B128A20}">
      <dsp:nvSpPr>
        <dsp:cNvPr id="0" name=""/>
        <dsp:cNvSpPr/>
      </dsp:nvSpPr>
      <dsp:spPr>
        <a:xfrm>
          <a:off x="0" y="2719277"/>
          <a:ext cx="8520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7230DF2-7D88-42DF-A8A7-7CE6D7EF6DB7}">
      <dsp:nvSpPr>
        <dsp:cNvPr id="0" name=""/>
        <dsp:cNvSpPr/>
      </dsp:nvSpPr>
      <dsp:spPr>
        <a:xfrm>
          <a:off x="0" y="2719277"/>
          <a:ext cx="8520600" cy="543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a:t>Pulpit Swops</a:t>
          </a:r>
          <a:endParaRPr lang="en-US" sz="2600" kern="1200"/>
        </a:p>
      </dsp:txBody>
      <dsp:txXfrm>
        <a:off x="0" y="2719277"/>
        <a:ext cx="8520600" cy="543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6414D-8D33-4E73-94BA-2F9BCE466B28}">
      <dsp:nvSpPr>
        <dsp:cNvPr id="0" name=""/>
        <dsp:cNvSpPr/>
      </dsp:nvSpPr>
      <dsp:spPr>
        <a:xfrm>
          <a:off x="1134206" y="190185"/>
          <a:ext cx="1731375" cy="1731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AD6342-E47F-4F86-B775-9E967F93E62E}">
      <dsp:nvSpPr>
        <dsp:cNvPr id="0" name=""/>
        <dsp:cNvSpPr/>
      </dsp:nvSpPr>
      <dsp:spPr>
        <a:xfrm>
          <a:off x="76143" y="2354222"/>
          <a:ext cx="384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GB" sz="1300" b="1" kern="1200" dirty="0"/>
            <a:t>10 Alpha courses</a:t>
          </a:r>
          <a:r>
            <a:rPr lang="en-GB" sz="1300" kern="1200" dirty="0"/>
            <a:t> have been delivered around our Pastoral Area and Online: (Leigh Park, Waterlooville, </a:t>
          </a:r>
          <a:r>
            <a:rPr lang="en-GB" sz="1300" kern="1200" dirty="0" err="1"/>
            <a:t>Horndean</a:t>
          </a:r>
          <a:r>
            <a:rPr lang="en-GB" sz="1300" kern="1200" dirty="0"/>
            <a:t>, Confirmation, Hayling Island)</a:t>
          </a:r>
        </a:p>
      </dsp:txBody>
      <dsp:txXfrm>
        <a:off x="76143" y="2354222"/>
        <a:ext cx="3847500" cy="720000"/>
      </dsp:txXfrm>
    </dsp:sp>
    <dsp:sp modelId="{69FE0F6E-D640-451B-83E1-06CCCABA6393}">
      <dsp:nvSpPr>
        <dsp:cNvPr id="0" name=""/>
        <dsp:cNvSpPr/>
      </dsp:nvSpPr>
      <dsp:spPr>
        <a:xfrm>
          <a:off x="5655018" y="190185"/>
          <a:ext cx="1731375" cy="1731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8E456F-0FB7-4C39-8E77-8080D990B513}">
      <dsp:nvSpPr>
        <dsp:cNvPr id="0" name=""/>
        <dsp:cNvSpPr/>
      </dsp:nvSpPr>
      <dsp:spPr>
        <a:xfrm>
          <a:off x="4596956" y="2354222"/>
          <a:ext cx="384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GB" sz="1300" b="1" kern="1200"/>
            <a:t>160 Guests</a:t>
          </a:r>
          <a:r>
            <a:rPr lang="en-GB" sz="1300" kern="1200"/>
            <a:t> have attended these with over </a:t>
          </a:r>
          <a:r>
            <a:rPr lang="en-GB" sz="1300" b="1" kern="1200"/>
            <a:t>30 helpers </a:t>
          </a:r>
          <a:r>
            <a:rPr lang="en-GB" sz="1300" kern="1200"/>
            <a:t>loving the guests and accompanying the guests on their journey. </a:t>
          </a:r>
          <a:endParaRPr lang="en-US" sz="1300" kern="1200"/>
        </a:p>
      </dsp:txBody>
      <dsp:txXfrm>
        <a:off x="4596956" y="2354222"/>
        <a:ext cx="38475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4DB3E-AB33-4536-947F-DBD58674783C}">
      <dsp:nvSpPr>
        <dsp:cNvPr id="0" name=""/>
        <dsp:cNvSpPr/>
      </dsp:nvSpPr>
      <dsp:spPr>
        <a:xfrm>
          <a:off x="0" y="744863"/>
          <a:ext cx="2396418" cy="152172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531132C-1747-4AFD-991D-201EF16CF39F}">
      <dsp:nvSpPr>
        <dsp:cNvPr id="0" name=""/>
        <dsp:cNvSpPr/>
      </dsp:nvSpPr>
      <dsp:spPr>
        <a:xfrm>
          <a:off x="266268" y="997818"/>
          <a:ext cx="2396418" cy="15217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a:t>Lives have been transformed</a:t>
          </a:r>
          <a:r>
            <a:rPr lang="en-GB" sz="1100" kern="1200"/>
            <a:t>. People have encountered Jesus Christ, surrendered their lives to the Lord and chosen to become more committed to the Church and serving in ministries.  </a:t>
          </a:r>
          <a:endParaRPr lang="en-US" sz="1100" kern="1200"/>
        </a:p>
      </dsp:txBody>
      <dsp:txXfrm>
        <a:off x="310838" y="1042388"/>
        <a:ext cx="2307278" cy="1432585"/>
      </dsp:txXfrm>
    </dsp:sp>
    <dsp:sp modelId="{201C9868-9969-4279-82F5-4641599809BC}">
      <dsp:nvSpPr>
        <dsp:cNvPr id="0" name=""/>
        <dsp:cNvSpPr/>
      </dsp:nvSpPr>
      <dsp:spPr>
        <a:xfrm>
          <a:off x="2928956" y="744863"/>
          <a:ext cx="2396418" cy="152172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A5D073F-9921-490A-8164-0E18F123501C}">
      <dsp:nvSpPr>
        <dsp:cNvPr id="0" name=""/>
        <dsp:cNvSpPr/>
      </dsp:nvSpPr>
      <dsp:spPr>
        <a:xfrm>
          <a:off x="3195224" y="997818"/>
          <a:ext cx="2396418" cy="15217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a:t>Leadership Pipeline Developing</a:t>
          </a:r>
          <a:r>
            <a:rPr lang="en-GB" sz="1100" kern="1200"/>
            <a:t> – Guests from alpha then joining the team as helpers. Previous leaders in Alpha making way for guests to come onto the alpha team and beginning new groups in our churches connected with our vision.  </a:t>
          </a:r>
          <a:endParaRPr lang="en-US" sz="1100" kern="1200"/>
        </a:p>
      </dsp:txBody>
      <dsp:txXfrm>
        <a:off x="3239794" y="1042388"/>
        <a:ext cx="2307278" cy="1432585"/>
      </dsp:txXfrm>
    </dsp:sp>
    <dsp:sp modelId="{2FD8D10A-1633-4D51-8D92-D7DC1AE24090}">
      <dsp:nvSpPr>
        <dsp:cNvPr id="0" name=""/>
        <dsp:cNvSpPr/>
      </dsp:nvSpPr>
      <dsp:spPr>
        <a:xfrm>
          <a:off x="5857912" y="744863"/>
          <a:ext cx="2396418" cy="1521725"/>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6DD64F0-A274-4110-B7E3-EAD7643A5773}">
      <dsp:nvSpPr>
        <dsp:cNvPr id="0" name=""/>
        <dsp:cNvSpPr/>
      </dsp:nvSpPr>
      <dsp:spPr>
        <a:xfrm>
          <a:off x="6124181" y="997818"/>
          <a:ext cx="2396418" cy="15217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a:t>New Alpha Courses</a:t>
          </a:r>
          <a:r>
            <a:rPr lang="en-GB" sz="1100" kern="1200" dirty="0"/>
            <a:t> taking place in the Spring for at St Colman's and Oaklands School specifically for Staff. </a:t>
          </a:r>
          <a:endParaRPr lang="en-US" sz="1100" kern="1200" dirty="0"/>
        </a:p>
      </dsp:txBody>
      <dsp:txXfrm>
        <a:off x="6168751" y="1042388"/>
        <a:ext cx="2307278" cy="14325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5289837d06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5289837d06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50caad93d2_0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250caad93d2_0_5: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00" name="Google Shape;100;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81284499-1F53-69C8-B654-50B544BB4177}"/>
            </a:ext>
          </a:extLst>
        </p:cNvPr>
        <p:cNvGrpSpPr/>
        <p:nvPr/>
      </p:nvGrpSpPr>
      <p:grpSpPr>
        <a:xfrm>
          <a:off x="0" y="0"/>
          <a:ext cx="0" cy="0"/>
          <a:chOff x="0" y="0"/>
          <a:chExt cx="0" cy="0"/>
        </a:xfrm>
      </p:grpSpPr>
      <p:sp>
        <p:nvSpPr>
          <p:cNvPr id="87" name="Google Shape;87;p6:notes">
            <a:extLst>
              <a:ext uri="{FF2B5EF4-FFF2-40B4-BE49-F238E27FC236}">
                <a16:creationId xmlns:a16="http://schemas.microsoft.com/office/drawing/2014/main" id="{6618920B-16D7-E426-6934-21DDD482A463}"/>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6:notes">
            <a:extLst>
              <a:ext uri="{FF2B5EF4-FFF2-40B4-BE49-F238E27FC236}">
                <a16:creationId xmlns:a16="http://schemas.microsoft.com/office/drawing/2014/main" id="{7F32BEEE-62CD-1AF5-DA81-5D124957CE27}"/>
              </a:ext>
            </a:extLst>
          </p:cNvPr>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188837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aee5b724a8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aee5b724a8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portsmouthdiocese.org.uk/parish/havant-pastoral-area/"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6604-B551-E23F-4BF6-B9FD734C420D}"/>
              </a:ext>
            </a:extLst>
          </p:cNvPr>
          <p:cNvSpPr>
            <a:spLocks noGrp="1"/>
          </p:cNvSpPr>
          <p:nvPr>
            <p:ph type="title"/>
          </p:nvPr>
        </p:nvSpPr>
        <p:spPr>
          <a:xfrm>
            <a:off x="265500" y="1233175"/>
            <a:ext cx="4045200" cy="1482300"/>
          </a:xfrm>
        </p:spPr>
        <p:txBody>
          <a:bodyPr wrap="square" anchor="b">
            <a:normAutofit/>
          </a:bodyPr>
          <a:lstStyle/>
          <a:p>
            <a:pPr>
              <a:lnSpc>
                <a:spcPct val="90000"/>
              </a:lnSpc>
            </a:pPr>
            <a:r>
              <a:rPr lang="en-GB" sz="2300" b="1" dirty="0">
                <a:effectLst/>
              </a:rPr>
              <a:t>    </a:t>
            </a:r>
            <a:r>
              <a:rPr lang="en-GB" sz="2300" b="1" u="sng" dirty="0">
                <a:effectLst/>
              </a:rPr>
              <a:t>Havant Pastoral Area </a:t>
            </a:r>
            <a:br>
              <a:rPr lang="en-GB" sz="2300" b="1" u="sng" dirty="0"/>
            </a:br>
            <a:r>
              <a:rPr lang="en-GB" sz="2300" b="1" u="sng" dirty="0"/>
              <a:t>Update</a:t>
            </a:r>
            <a:r>
              <a:rPr lang="en-GB" sz="2300" b="1" u="sng" dirty="0">
                <a:effectLst/>
              </a:rPr>
              <a:t> February 2025</a:t>
            </a:r>
            <a:br>
              <a:rPr lang="en-GB" sz="2300" b="1" u="sng" dirty="0">
                <a:effectLst/>
              </a:rPr>
            </a:br>
            <a:endParaRPr lang="en-GB" sz="2300" dirty="0"/>
          </a:p>
        </p:txBody>
      </p:sp>
      <p:sp>
        <p:nvSpPr>
          <p:cNvPr id="8" name="Subtitle 2">
            <a:extLst>
              <a:ext uri="{FF2B5EF4-FFF2-40B4-BE49-F238E27FC236}">
                <a16:creationId xmlns:a16="http://schemas.microsoft.com/office/drawing/2014/main" id="{D944BCA9-FCEF-A1F7-9BC9-C29BC7B6CCF1}"/>
              </a:ext>
            </a:extLst>
          </p:cNvPr>
          <p:cNvSpPr>
            <a:spLocks noGrp="1"/>
          </p:cNvSpPr>
          <p:nvPr>
            <p:ph type="subTitle" idx="1"/>
          </p:nvPr>
        </p:nvSpPr>
        <p:spPr>
          <a:xfrm>
            <a:off x="265500" y="2803075"/>
            <a:ext cx="4045200" cy="1235100"/>
          </a:xfrm>
        </p:spPr>
        <p:txBody>
          <a:bodyPr/>
          <a:lstStyle/>
          <a:p>
            <a:endParaRPr lang="en-US"/>
          </a:p>
        </p:txBody>
      </p:sp>
      <p:sp>
        <p:nvSpPr>
          <p:cNvPr id="3" name="Text Placeholder 2">
            <a:extLst>
              <a:ext uri="{FF2B5EF4-FFF2-40B4-BE49-F238E27FC236}">
                <a16:creationId xmlns:a16="http://schemas.microsoft.com/office/drawing/2014/main" id="{48B0F601-F04D-8740-714F-BED37DCEEFCD}"/>
              </a:ext>
            </a:extLst>
          </p:cNvPr>
          <p:cNvSpPr>
            <a:spLocks noGrp="1"/>
          </p:cNvSpPr>
          <p:nvPr>
            <p:ph type="body" idx="2"/>
          </p:nvPr>
        </p:nvSpPr>
        <p:spPr>
          <a:xfrm>
            <a:off x="4939500" y="724075"/>
            <a:ext cx="3837000" cy="3695100"/>
          </a:xfrm>
        </p:spPr>
        <p:txBody>
          <a:bodyPr wrap="square" anchor="ctr">
            <a:normAutofit/>
          </a:bodyPr>
          <a:lstStyle/>
          <a:p>
            <a:pPr>
              <a:spcAft>
                <a:spcPts val="600"/>
              </a:spcAft>
            </a:pPr>
            <a:endParaRPr lang="en-US"/>
          </a:p>
          <a:p>
            <a:pPr>
              <a:spcAft>
                <a:spcPts val="600"/>
              </a:spcAft>
            </a:pPr>
            <a:endParaRPr lang="en-GB"/>
          </a:p>
          <a:p>
            <a:pPr marL="114300" indent="0">
              <a:spcAft>
                <a:spcPts val="600"/>
              </a:spcAft>
              <a:buNone/>
            </a:pPr>
            <a:r>
              <a:rPr lang="en-GB" dirty="0"/>
              <a:t>			</a:t>
            </a:r>
            <a:r>
              <a:rPr lang="en-GB" b="1"/>
              <a:t>Welcome! </a:t>
            </a:r>
          </a:p>
        </p:txBody>
      </p:sp>
    </p:spTree>
    <p:extLst>
      <p:ext uri="{BB962C8B-B14F-4D97-AF65-F5344CB8AC3E}">
        <p14:creationId xmlns:p14="http://schemas.microsoft.com/office/powerpoint/2010/main" val="4224566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78F6-A24B-A4FF-4180-5BBEFCF68965}"/>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GB" sz="2800"/>
              <a:t>		Outcome from this meeting</a:t>
            </a:r>
          </a:p>
        </p:txBody>
      </p:sp>
      <p:sp>
        <p:nvSpPr>
          <p:cNvPr id="3" name="Text Placeholder 2">
            <a:extLst>
              <a:ext uri="{FF2B5EF4-FFF2-40B4-BE49-F238E27FC236}">
                <a16:creationId xmlns:a16="http://schemas.microsoft.com/office/drawing/2014/main" id="{16655721-F4A1-009D-FE2B-9A92177FAB59}"/>
              </a:ext>
            </a:extLst>
          </p:cNvPr>
          <p:cNvSpPr>
            <a:spLocks noGrp="1"/>
          </p:cNvSpPr>
          <p:nvPr>
            <p:ph type="body" idx="4294967295"/>
          </p:nvPr>
        </p:nvSpPr>
        <p:spPr>
          <a:xfrm>
            <a:off x="311700" y="1480088"/>
            <a:ext cx="8520600" cy="3088787"/>
          </a:xfrm>
        </p:spPr>
        <p:txBody>
          <a:bodyPr>
            <a:normAutofit/>
          </a:bodyPr>
          <a:lstStyle/>
          <a:p>
            <a:pPr marL="114300" indent="0">
              <a:spcAft>
                <a:spcPts val="600"/>
              </a:spcAft>
              <a:buNone/>
            </a:pPr>
            <a:r>
              <a:rPr lang="en-GB" sz="2400" dirty="0">
                <a:solidFill>
                  <a:schemeClr val="tx1"/>
                </a:solidFill>
              </a:rPr>
              <a:t>Commissioning of the 144 present to Fr Jeremy   </a:t>
            </a:r>
            <a:endParaRPr lang="en-GB" sz="2400">
              <a:solidFill>
                <a:schemeClr val="tx1"/>
              </a:solidFill>
            </a:endParaRPr>
          </a:p>
          <a:p>
            <a:pPr marL="114300" indent="0">
              <a:spcAft>
                <a:spcPts val="600"/>
              </a:spcAft>
              <a:buNone/>
            </a:pPr>
            <a:r>
              <a:rPr lang="en-GB" sz="2400" dirty="0">
                <a:solidFill>
                  <a:schemeClr val="tx1"/>
                </a:solidFill>
              </a:rPr>
              <a:t> </a:t>
            </a:r>
            <a:endParaRPr lang="en-GB" sz="2400">
              <a:solidFill>
                <a:schemeClr val="tx1"/>
              </a:solidFill>
            </a:endParaRPr>
          </a:p>
          <a:p>
            <a:pPr marL="114300" indent="0">
              <a:spcAft>
                <a:spcPts val="600"/>
              </a:spcAft>
              <a:buNone/>
            </a:pPr>
            <a:r>
              <a:rPr lang="en-GB" sz="2100" dirty="0">
                <a:solidFill>
                  <a:schemeClr val="tx1"/>
                </a:solidFill>
              </a:rPr>
              <a:t>1)  Create a Pastoral Council of laity and clergy.</a:t>
            </a:r>
            <a:endParaRPr lang="en-GB" sz="2100">
              <a:solidFill>
                <a:schemeClr val="tx1"/>
              </a:solidFill>
            </a:endParaRPr>
          </a:p>
          <a:p>
            <a:pPr marL="114300" indent="0">
              <a:spcAft>
                <a:spcPts val="600"/>
              </a:spcAft>
              <a:buNone/>
            </a:pPr>
            <a:r>
              <a:rPr lang="en-GB" sz="2100" dirty="0">
                <a:solidFill>
                  <a:schemeClr val="tx1"/>
                </a:solidFill>
              </a:rPr>
              <a:t>2)  Communicate regularly with the Pastoral area what is going on. </a:t>
            </a:r>
            <a:endParaRPr lang="en-GB" sz="2100">
              <a:solidFill>
                <a:schemeClr val="tx1"/>
              </a:solidFill>
            </a:endParaRPr>
          </a:p>
          <a:p>
            <a:pPr marL="114300" indent="0">
              <a:spcAft>
                <a:spcPts val="600"/>
              </a:spcAft>
              <a:buNone/>
            </a:pPr>
            <a:r>
              <a:rPr lang="en-GB" sz="2100" dirty="0">
                <a:solidFill>
                  <a:schemeClr val="tx1"/>
                </a:solidFill>
              </a:rPr>
              <a:t>3)  Get on with it!</a:t>
            </a:r>
            <a:endParaRPr lang="en-GB" sz="2100">
              <a:solidFill>
                <a:schemeClr val="tx1"/>
              </a:solidFill>
            </a:endParaRPr>
          </a:p>
        </p:txBody>
      </p:sp>
    </p:spTree>
    <p:extLst>
      <p:ext uri="{BB962C8B-B14F-4D97-AF65-F5344CB8AC3E}">
        <p14:creationId xmlns:p14="http://schemas.microsoft.com/office/powerpoint/2010/main" val="2495696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FB93B-C4E4-65DF-AC92-8983DC9C8D7F}"/>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US" sz="2800"/>
              <a:t>                 A good starting point! </a:t>
            </a:r>
            <a:endParaRPr lang="en-GB" sz="2800"/>
          </a:p>
        </p:txBody>
      </p:sp>
      <p:graphicFrame>
        <p:nvGraphicFramePr>
          <p:cNvPr id="5" name="Text Placeholder 2">
            <a:extLst>
              <a:ext uri="{FF2B5EF4-FFF2-40B4-BE49-F238E27FC236}">
                <a16:creationId xmlns:a16="http://schemas.microsoft.com/office/drawing/2014/main" id="{60E3CDDC-F691-E6F0-8634-AA691C755D47}"/>
              </a:ext>
            </a:extLst>
          </p:cNvPr>
          <p:cNvGraphicFramePr/>
          <p:nvPr>
            <p:extLst>
              <p:ext uri="{D42A27DB-BD31-4B8C-83A1-F6EECF244321}">
                <p14:modId xmlns:p14="http://schemas.microsoft.com/office/powerpoint/2010/main" val="610655940"/>
              </p:ext>
            </p:extLst>
          </p:nvPr>
        </p:nvGraphicFramePr>
        <p:xfrm>
          <a:off x="311700" y="1208225"/>
          <a:ext cx="8520600" cy="3264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6148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6"/>
          <p:cNvSpPr txBox="1">
            <a:spLocks noGrp="1"/>
          </p:cNvSpPr>
          <p:nvPr>
            <p:ph type="title"/>
          </p:nvPr>
        </p:nvSpPr>
        <p:spPr>
          <a:xfrm>
            <a:off x="311700" y="445025"/>
            <a:ext cx="85206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SzPts val="990"/>
              <a:buNone/>
            </a:pPr>
            <a:r>
              <a:rPr lang="en-GB" sz="2800" b="1"/>
              <a:t>Phase 1 - Havant Area Council Membership</a:t>
            </a:r>
          </a:p>
        </p:txBody>
      </p:sp>
      <p:graphicFrame>
        <p:nvGraphicFramePr>
          <p:cNvPr id="91" name="Google Shape;91;p6"/>
          <p:cNvGraphicFramePr/>
          <p:nvPr>
            <p:extLst>
              <p:ext uri="{D42A27DB-BD31-4B8C-83A1-F6EECF244321}">
                <p14:modId xmlns:p14="http://schemas.microsoft.com/office/powerpoint/2010/main" val="3528899995"/>
              </p:ext>
            </p:extLst>
          </p:nvPr>
        </p:nvGraphicFramePr>
        <p:xfrm>
          <a:off x="311700" y="1391532"/>
          <a:ext cx="8520603" cy="2897794"/>
        </p:xfrm>
        <a:graphic>
          <a:graphicData uri="http://schemas.openxmlformats.org/drawingml/2006/table">
            <a:tbl>
              <a:tblPr firstRow="1" bandRow="1">
                <a:solidFill>
                  <a:schemeClr val="bg1">
                    <a:lumMod val="95000"/>
                  </a:schemeClr>
                </a:solidFill>
                <a:tableStyleId>{087C0DEC-45C0-4216-8E45-3EB0F3D58FC9}</a:tableStyleId>
              </a:tblPr>
              <a:tblGrid>
                <a:gridCol w="1547052">
                  <a:extLst>
                    <a:ext uri="{9D8B030D-6E8A-4147-A177-3AD203B41FA5}">
                      <a16:colId xmlns:a16="http://schemas.microsoft.com/office/drawing/2014/main" val="20000"/>
                    </a:ext>
                  </a:extLst>
                </a:gridCol>
                <a:gridCol w="1736151">
                  <a:extLst>
                    <a:ext uri="{9D8B030D-6E8A-4147-A177-3AD203B41FA5}">
                      <a16:colId xmlns:a16="http://schemas.microsoft.com/office/drawing/2014/main" val="20001"/>
                    </a:ext>
                  </a:extLst>
                </a:gridCol>
                <a:gridCol w="1875100">
                  <a:extLst>
                    <a:ext uri="{9D8B030D-6E8A-4147-A177-3AD203B41FA5}">
                      <a16:colId xmlns:a16="http://schemas.microsoft.com/office/drawing/2014/main" val="20002"/>
                    </a:ext>
                  </a:extLst>
                </a:gridCol>
                <a:gridCol w="1712371">
                  <a:extLst>
                    <a:ext uri="{9D8B030D-6E8A-4147-A177-3AD203B41FA5}">
                      <a16:colId xmlns:a16="http://schemas.microsoft.com/office/drawing/2014/main" val="20003"/>
                    </a:ext>
                  </a:extLst>
                </a:gridCol>
                <a:gridCol w="1649929">
                  <a:extLst>
                    <a:ext uri="{9D8B030D-6E8A-4147-A177-3AD203B41FA5}">
                      <a16:colId xmlns:a16="http://schemas.microsoft.com/office/drawing/2014/main" val="20004"/>
                    </a:ext>
                  </a:extLst>
                </a:gridCol>
              </a:tblGrid>
              <a:tr h="678790">
                <a:tc>
                  <a:txBody>
                    <a:bodyPr/>
                    <a:lstStyle/>
                    <a:p>
                      <a:pPr marL="0" marR="0" lvl="0" indent="0" algn="ctr" rtl="0">
                        <a:lnSpc>
                          <a:spcPct val="100000"/>
                        </a:lnSpc>
                        <a:spcBef>
                          <a:spcPts val="0"/>
                        </a:spcBef>
                        <a:spcAft>
                          <a:spcPts val="0"/>
                        </a:spcAft>
                        <a:buClr>
                          <a:srgbClr val="000000"/>
                        </a:buClr>
                        <a:buSzPts val="1300"/>
                        <a:buFont typeface="Arial"/>
                        <a:buNone/>
                      </a:pPr>
                      <a:endParaRPr sz="1600" b="1" u="none" strike="noStrike" cap="none" spc="0">
                        <a:solidFill>
                          <a:schemeClr val="tx1"/>
                        </a:solidFill>
                      </a:endParaRPr>
                    </a:p>
                  </a:txBody>
                  <a:tcPr marL="63922" marR="91302" marT="18263" marB="13697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600" b="1" u="none" strike="noStrike" cap="none" spc="0">
                          <a:solidFill>
                            <a:schemeClr val="tx1"/>
                          </a:solidFill>
                        </a:rPr>
                        <a:t>Consolidation &amp; Rationalisation</a:t>
                      </a:r>
                      <a:endParaRPr sz="1600" b="1" u="none" strike="noStrike" cap="none" spc="0">
                        <a:solidFill>
                          <a:schemeClr val="tx1"/>
                        </a:solidFill>
                      </a:endParaRPr>
                    </a:p>
                  </a:txBody>
                  <a:tcPr marL="63922" marR="91302" marT="18263" marB="13697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600" b="1" u="none" strike="noStrike" cap="none" spc="0">
                          <a:solidFill>
                            <a:schemeClr val="tx1"/>
                          </a:solidFill>
                        </a:rPr>
                        <a:t>Discernment Process</a:t>
                      </a:r>
                      <a:endParaRPr sz="1600" b="1" u="none" strike="noStrike" cap="none" spc="0">
                        <a:solidFill>
                          <a:schemeClr val="tx1"/>
                        </a:solidFill>
                      </a:endParaRPr>
                    </a:p>
                  </a:txBody>
                  <a:tcPr marL="63922" marR="91302" marT="18263" marB="13697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600" b="1" u="none" strike="noStrike" cap="none" spc="0">
                          <a:solidFill>
                            <a:schemeClr val="tx1"/>
                          </a:solidFill>
                        </a:rPr>
                        <a:t>Evangelisation Strategy</a:t>
                      </a:r>
                      <a:endParaRPr sz="1600" b="1" u="none" strike="noStrike" cap="none" spc="0">
                        <a:solidFill>
                          <a:schemeClr val="tx1"/>
                        </a:solidFill>
                      </a:endParaRPr>
                    </a:p>
                  </a:txBody>
                  <a:tcPr marL="63922" marR="91302" marT="18263" marB="13697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600" b="1" u="none" strike="noStrike" cap="none" spc="0">
                          <a:solidFill>
                            <a:schemeClr val="tx1"/>
                          </a:solidFill>
                        </a:rPr>
                        <a:t>Finance &amp; Estate Review</a:t>
                      </a:r>
                      <a:endParaRPr sz="1600" b="1" u="none" strike="noStrike" cap="none" spc="0">
                        <a:solidFill>
                          <a:schemeClr val="tx1"/>
                        </a:solidFill>
                      </a:endParaRPr>
                    </a:p>
                  </a:txBody>
                  <a:tcPr marL="63922" marR="91302" marT="18263" marB="136976"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10000"/>
                  </a:ext>
                </a:extLst>
              </a:tr>
              <a:tr h="739668">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spc="0">
                          <a:solidFill>
                            <a:schemeClr val="tx1"/>
                          </a:solidFill>
                        </a:rPr>
                        <a:t>Clergy</a:t>
                      </a:r>
                      <a:endParaRPr sz="1200" b="1" u="none" strike="noStrike" cap="none" spc="0">
                        <a:solidFill>
                          <a:schemeClr val="tx1"/>
                        </a:solidFill>
                      </a:endParaRPr>
                    </a:p>
                  </a:txBody>
                  <a:tcPr marL="63922" marR="91302" marT="18263" marB="136976" anchor="ctr">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Fr Jeremy Garratt </a:t>
                      </a:r>
                      <a:r>
                        <a:rPr lang="en-GB" sz="1200" b="1" u="none" strike="noStrike" cap="none" spc="0">
                          <a:solidFill>
                            <a:schemeClr val="tx1"/>
                          </a:solidFill>
                        </a:rPr>
                        <a:t>(Council Chair)</a:t>
                      </a:r>
                      <a:endParaRPr sz="1200" b="1"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Deacon Nick O’Neill</a:t>
                      </a: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Fr Joe Gruszkiewicz</a:t>
                      </a: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Fr James Lewis</a:t>
                      </a: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Fr Mark Whiting</a:t>
                      </a: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Fr Gerard Flynn</a:t>
                      </a: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10001"/>
                  </a:ext>
                </a:extLst>
              </a:tr>
              <a:tr h="922302">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spc="0">
                          <a:solidFill>
                            <a:schemeClr val="tx1"/>
                          </a:solidFill>
                        </a:rPr>
                        <a:t>Laity</a:t>
                      </a:r>
                      <a:endParaRPr sz="1200" b="1" u="none" strike="noStrike" cap="none" spc="0">
                        <a:solidFill>
                          <a:schemeClr val="tx1"/>
                        </a:solidFill>
                      </a:endParaRPr>
                    </a:p>
                  </a:txBody>
                  <a:tcPr marL="63922" marR="91302" marT="18263" marB="136976" anchor="ctr">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Matthew Hordell</a:t>
                      </a: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Gabriel Semple</a:t>
                      </a: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Jim Hordell</a:t>
                      </a: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Declan Murphy</a:t>
                      </a: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Jessica Heath</a:t>
                      </a: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Emma Mpario</a:t>
                      </a: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Josie Higson</a:t>
                      </a: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Damian Banka</a:t>
                      </a: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Ian Hamill</a:t>
                      </a: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Seamus Higson</a:t>
                      </a:r>
                      <a:endParaRPr sz="1200"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Edyta Duchnowska</a:t>
                      </a: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0002"/>
                  </a:ext>
                </a:extLst>
              </a:tr>
              <a:tr h="557034">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spc="0">
                          <a:solidFill>
                            <a:schemeClr val="tx1"/>
                          </a:solidFill>
                        </a:rPr>
                        <a:t>Chair</a:t>
                      </a:r>
                      <a:endParaRPr sz="1200" b="1" u="none" strike="noStrike" cap="none" spc="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b="1" u="none" strike="noStrike" cap="none" spc="0">
                          <a:solidFill>
                            <a:schemeClr val="tx1"/>
                          </a:solidFill>
                        </a:rPr>
                        <a:t>Secretary</a:t>
                      </a:r>
                      <a:endParaRPr sz="1200" b="1" u="none" strike="noStrike" cap="none" spc="0">
                        <a:solidFill>
                          <a:schemeClr val="tx1"/>
                        </a:solidFill>
                      </a:endParaRPr>
                    </a:p>
                  </a:txBody>
                  <a:tcPr marL="63922" marR="91302" marT="18263" marB="136976" anchor="ctr">
                    <a:lnL w="12700" cap="flat" cmpd="sng" algn="ctr">
                      <a:solidFill>
                        <a:schemeClr val="accent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     Alison McCann</a:t>
                      </a: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Karena Fulford</a:t>
                      </a: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Chris Bates</a:t>
                      </a: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a:solidFill>
                            <a:schemeClr val="tx1"/>
                          </a:solidFill>
                        </a:rPr>
                        <a:t>Vivienne McCabe</a:t>
                      </a:r>
                      <a:endParaRPr sz="1200" u="none" strike="noStrike" cap="none" spc="0">
                        <a:solidFill>
                          <a:schemeClr val="tx1"/>
                        </a:solidFill>
                      </a:endParaRPr>
                    </a:p>
                  </a:txBody>
                  <a:tcPr marL="63922" marR="91302" marT="18263" marB="13697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250caad93d2_0_5"/>
          <p:cNvSpPr txBox="1">
            <a:spLocks noGrp="1"/>
          </p:cNvSpPr>
          <p:nvPr>
            <p:ph type="title"/>
          </p:nvPr>
        </p:nvSpPr>
        <p:spPr>
          <a:xfrm>
            <a:off x="311700" y="0"/>
            <a:ext cx="8520600" cy="414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GB" sz="1620" b="1"/>
              <a:t>Havant Pastoral Area - Council Members</a:t>
            </a:r>
            <a:endParaRPr sz="1620" b="1"/>
          </a:p>
        </p:txBody>
      </p:sp>
      <p:pic>
        <p:nvPicPr>
          <p:cNvPr id="97" name="Google Shape;97;g250caad93d2_0_5"/>
          <p:cNvPicPr preferRelativeResize="0"/>
          <p:nvPr/>
        </p:nvPicPr>
        <p:blipFill rotWithShape="1">
          <a:blip r:embed="rId3">
            <a:alphaModFix/>
          </a:blip>
          <a:srcRect/>
          <a:stretch/>
        </p:blipFill>
        <p:spPr>
          <a:xfrm>
            <a:off x="1307125" y="414600"/>
            <a:ext cx="5858350" cy="4718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9"/>
          <p:cNvSpPr txBox="1">
            <a:spLocks noGrp="1"/>
          </p:cNvSpPr>
          <p:nvPr>
            <p:ph type="title"/>
          </p:nvPr>
        </p:nvSpPr>
        <p:spPr>
          <a:xfrm>
            <a:off x="311700" y="445025"/>
            <a:ext cx="85206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SzPts val="2800"/>
              <a:buNone/>
            </a:pPr>
            <a:r>
              <a:rPr lang="en-GB" sz="2600" b="1"/>
              <a:t>Havant Pastoral Area - Council Members</a:t>
            </a:r>
          </a:p>
        </p:txBody>
      </p:sp>
      <p:pic>
        <p:nvPicPr>
          <p:cNvPr id="103" name="Google Shape;103;p29"/>
          <p:cNvPicPr preferRelativeResize="0"/>
          <p:nvPr/>
        </p:nvPicPr>
        <p:blipFill rotWithShape="1">
          <a:blip r:embed="rId3"/>
          <a:srcRect t="20195" r="2" b="28724"/>
          <a:stretch/>
        </p:blipFill>
        <p:spPr>
          <a:xfrm>
            <a:off x="311700" y="1208225"/>
            <a:ext cx="8520600" cy="32644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C225B-C2DC-5A95-8649-8620DA9FA1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72601-438B-F4C8-7C90-B82B5F173611}"/>
              </a:ext>
            </a:extLst>
          </p:cNvPr>
          <p:cNvSpPr>
            <a:spLocks noGrp="1"/>
          </p:cNvSpPr>
          <p:nvPr>
            <p:ph type="title"/>
          </p:nvPr>
        </p:nvSpPr>
        <p:spPr>
          <a:xfrm>
            <a:off x="265500" y="1233175"/>
            <a:ext cx="4045200" cy="1482300"/>
          </a:xfrm>
        </p:spPr>
        <p:txBody>
          <a:bodyPr wrap="square" anchor="b">
            <a:normAutofit/>
          </a:bodyPr>
          <a:lstStyle/>
          <a:p>
            <a:pPr>
              <a:lnSpc>
                <a:spcPct val="90000"/>
              </a:lnSpc>
            </a:pPr>
            <a:r>
              <a:rPr lang="en-US" sz="2900" dirty="0"/>
              <a:t>  Fruitfulness of working together and sharing best practice.</a:t>
            </a:r>
            <a:endParaRPr lang="en-GB" sz="2900" dirty="0"/>
          </a:p>
        </p:txBody>
      </p:sp>
      <p:sp>
        <p:nvSpPr>
          <p:cNvPr id="8" name="Subtitle 2">
            <a:extLst>
              <a:ext uri="{FF2B5EF4-FFF2-40B4-BE49-F238E27FC236}">
                <a16:creationId xmlns:a16="http://schemas.microsoft.com/office/drawing/2014/main" id="{358BC8FD-C60B-BCCC-8DC7-9EEE2CC5798C}"/>
              </a:ext>
            </a:extLst>
          </p:cNvPr>
          <p:cNvSpPr>
            <a:spLocks noGrp="1"/>
          </p:cNvSpPr>
          <p:nvPr>
            <p:ph type="subTitle" idx="1"/>
          </p:nvPr>
        </p:nvSpPr>
        <p:spPr>
          <a:xfrm>
            <a:off x="265500" y="2803075"/>
            <a:ext cx="4045200" cy="1235100"/>
          </a:xfrm>
        </p:spPr>
        <p:txBody>
          <a:bodyPr/>
          <a:lstStyle/>
          <a:p>
            <a:endParaRPr lang="en-US"/>
          </a:p>
        </p:txBody>
      </p:sp>
      <p:sp>
        <p:nvSpPr>
          <p:cNvPr id="3" name="Text Placeholder 2">
            <a:extLst>
              <a:ext uri="{FF2B5EF4-FFF2-40B4-BE49-F238E27FC236}">
                <a16:creationId xmlns:a16="http://schemas.microsoft.com/office/drawing/2014/main" id="{7B86DBD3-C2D1-F984-55DD-E4DFEA747549}"/>
              </a:ext>
            </a:extLst>
          </p:cNvPr>
          <p:cNvSpPr>
            <a:spLocks noGrp="1"/>
          </p:cNvSpPr>
          <p:nvPr>
            <p:ph type="body" idx="2"/>
          </p:nvPr>
        </p:nvSpPr>
        <p:spPr>
          <a:xfrm>
            <a:off x="4939500" y="724075"/>
            <a:ext cx="3837000" cy="3695100"/>
          </a:xfrm>
        </p:spPr>
        <p:txBody>
          <a:bodyPr wrap="square" anchor="ctr">
            <a:normAutofit/>
          </a:bodyPr>
          <a:lstStyle/>
          <a:p>
            <a:pPr>
              <a:lnSpc>
                <a:spcPct val="105000"/>
              </a:lnSpc>
              <a:spcAft>
                <a:spcPts val="600"/>
              </a:spcAft>
              <a:buFont typeface="Wingdings" panose="05000000000000000000" pitchFamily="2" charset="2"/>
              <a:buChar char="Ø"/>
            </a:pPr>
            <a:r>
              <a:rPr lang="en-US" dirty="0"/>
              <a:t>Priests covering for each other in times of need.</a:t>
            </a:r>
          </a:p>
          <a:p>
            <a:pPr>
              <a:lnSpc>
                <a:spcPct val="105000"/>
              </a:lnSpc>
              <a:spcAft>
                <a:spcPts val="600"/>
              </a:spcAft>
              <a:buFont typeface="Wingdings" panose="05000000000000000000" pitchFamily="2" charset="2"/>
              <a:buChar char="Ø"/>
            </a:pPr>
            <a:endParaRPr lang="en-US" dirty="0"/>
          </a:p>
          <a:p>
            <a:pPr>
              <a:lnSpc>
                <a:spcPct val="105000"/>
              </a:lnSpc>
              <a:spcAft>
                <a:spcPts val="600"/>
              </a:spcAft>
              <a:buFont typeface="Wingdings" panose="05000000000000000000" pitchFamily="2" charset="2"/>
              <a:buChar char="Ø"/>
            </a:pPr>
            <a:r>
              <a:rPr lang="en-US" dirty="0"/>
              <a:t>Alpha and a shared strategy for </a:t>
            </a:r>
            <a:r>
              <a:rPr lang="en-US" dirty="0" err="1"/>
              <a:t>Evangelisation</a:t>
            </a:r>
            <a:r>
              <a:rPr lang="en-US" dirty="0"/>
              <a:t>. </a:t>
            </a:r>
          </a:p>
          <a:p>
            <a:pPr>
              <a:lnSpc>
                <a:spcPct val="105000"/>
              </a:lnSpc>
              <a:spcAft>
                <a:spcPts val="600"/>
              </a:spcAft>
              <a:buFont typeface="Wingdings" panose="05000000000000000000" pitchFamily="2" charset="2"/>
              <a:buChar char="Ø"/>
            </a:pPr>
            <a:endParaRPr lang="en-US" dirty="0"/>
          </a:p>
          <a:p>
            <a:pPr>
              <a:lnSpc>
                <a:spcPct val="105000"/>
              </a:lnSpc>
              <a:spcAft>
                <a:spcPts val="600"/>
              </a:spcAft>
              <a:buFont typeface="Wingdings" panose="05000000000000000000" pitchFamily="2" charset="2"/>
              <a:buChar char="Ø"/>
            </a:pPr>
            <a:r>
              <a:rPr lang="en-US" dirty="0"/>
              <a:t>Station Masses </a:t>
            </a:r>
          </a:p>
          <a:p>
            <a:pPr>
              <a:lnSpc>
                <a:spcPct val="105000"/>
              </a:lnSpc>
              <a:spcAft>
                <a:spcPts val="600"/>
              </a:spcAft>
              <a:buFont typeface="Wingdings" panose="05000000000000000000" pitchFamily="2" charset="2"/>
              <a:buChar char="Ø"/>
            </a:pPr>
            <a:endParaRPr lang="en-US" dirty="0"/>
          </a:p>
          <a:p>
            <a:pPr>
              <a:lnSpc>
                <a:spcPct val="105000"/>
              </a:lnSpc>
              <a:spcAft>
                <a:spcPts val="600"/>
              </a:spcAft>
              <a:buFont typeface="Wingdings" panose="05000000000000000000" pitchFamily="2" charset="2"/>
              <a:buChar char="Ø"/>
            </a:pPr>
            <a:r>
              <a:rPr lang="en-US" dirty="0"/>
              <a:t>Hospital   </a:t>
            </a:r>
          </a:p>
          <a:p>
            <a:pPr>
              <a:lnSpc>
                <a:spcPct val="105000"/>
              </a:lnSpc>
              <a:spcAft>
                <a:spcPts val="600"/>
              </a:spcAft>
              <a:buFont typeface="Wingdings" panose="05000000000000000000" pitchFamily="2" charset="2"/>
              <a:buChar char="Ø"/>
            </a:pPr>
            <a:endParaRPr lang="en-US" sz="900" dirty="0"/>
          </a:p>
          <a:p>
            <a:pPr>
              <a:lnSpc>
                <a:spcPct val="105000"/>
              </a:lnSpc>
              <a:spcAft>
                <a:spcPts val="600"/>
              </a:spcAft>
              <a:buFont typeface="Wingdings" panose="05000000000000000000" pitchFamily="2" charset="2"/>
              <a:buChar char="Ø"/>
            </a:pPr>
            <a:endParaRPr lang="en-GB" sz="900" dirty="0"/>
          </a:p>
        </p:txBody>
      </p:sp>
    </p:spTree>
    <p:extLst>
      <p:ext uri="{BB962C8B-B14F-4D97-AF65-F5344CB8AC3E}">
        <p14:creationId xmlns:p14="http://schemas.microsoft.com/office/powerpoint/2010/main" val="1468936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7B96-0B20-EBB3-DB70-18DA8FDF54F7}"/>
              </a:ext>
            </a:extLst>
          </p:cNvPr>
          <p:cNvSpPr>
            <a:spLocks noGrp="1"/>
          </p:cNvSpPr>
          <p:nvPr>
            <p:ph type="title"/>
          </p:nvPr>
        </p:nvSpPr>
        <p:spPr>
          <a:xfrm>
            <a:off x="265500" y="1233175"/>
            <a:ext cx="4045200" cy="1482300"/>
          </a:xfrm>
        </p:spPr>
        <p:txBody>
          <a:bodyPr wrap="square" anchor="b">
            <a:normAutofit/>
          </a:bodyPr>
          <a:lstStyle/>
          <a:p>
            <a:pPr>
              <a:lnSpc>
                <a:spcPct val="90000"/>
              </a:lnSpc>
            </a:pPr>
            <a:r>
              <a:rPr lang="en-US" sz="2900"/>
              <a:t>  Fruitfulness of working together and sharing best practice.</a:t>
            </a:r>
            <a:endParaRPr lang="en-GB" sz="2900"/>
          </a:p>
        </p:txBody>
      </p:sp>
      <p:sp>
        <p:nvSpPr>
          <p:cNvPr id="8" name="Subtitle 2">
            <a:extLst>
              <a:ext uri="{FF2B5EF4-FFF2-40B4-BE49-F238E27FC236}">
                <a16:creationId xmlns:a16="http://schemas.microsoft.com/office/drawing/2014/main" id="{4D980983-486D-EBBB-80F0-5C6F71ECCA72}"/>
              </a:ext>
            </a:extLst>
          </p:cNvPr>
          <p:cNvSpPr>
            <a:spLocks noGrp="1"/>
          </p:cNvSpPr>
          <p:nvPr>
            <p:ph type="subTitle" idx="1"/>
          </p:nvPr>
        </p:nvSpPr>
        <p:spPr>
          <a:xfrm>
            <a:off x="265500" y="2803075"/>
            <a:ext cx="4045200" cy="1235100"/>
          </a:xfrm>
        </p:spPr>
        <p:txBody>
          <a:bodyPr/>
          <a:lstStyle/>
          <a:p>
            <a:endParaRPr lang="en-US"/>
          </a:p>
        </p:txBody>
      </p:sp>
      <p:sp>
        <p:nvSpPr>
          <p:cNvPr id="3" name="Text Placeholder 2">
            <a:extLst>
              <a:ext uri="{FF2B5EF4-FFF2-40B4-BE49-F238E27FC236}">
                <a16:creationId xmlns:a16="http://schemas.microsoft.com/office/drawing/2014/main" id="{A906A984-9B0D-EC69-DEC9-1FC5E0606470}"/>
              </a:ext>
            </a:extLst>
          </p:cNvPr>
          <p:cNvSpPr>
            <a:spLocks noGrp="1"/>
          </p:cNvSpPr>
          <p:nvPr>
            <p:ph type="body" idx="2"/>
          </p:nvPr>
        </p:nvSpPr>
        <p:spPr>
          <a:xfrm>
            <a:off x="4939500" y="724075"/>
            <a:ext cx="3837000" cy="3695100"/>
          </a:xfrm>
        </p:spPr>
        <p:txBody>
          <a:bodyPr wrap="square" anchor="ctr">
            <a:normAutofit lnSpcReduction="10000"/>
          </a:bodyPr>
          <a:lstStyle/>
          <a:p>
            <a:pPr marL="114300" indent="0">
              <a:lnSpc>
                <a:spcPct val="105000"/>
              </a:lnSpc>
              <a:spcAft>
                <a:spcPts val="600"/>
              </a:spcAft>
              <a:buNone/>
            </a:pPr>
            <a:endParaRPr lang="en-US" sz="900" dirty="0"/>
          </a:p>
          <a:p>
            <a:pPr>
              <a:lnSpc>
                <a:spcPct val="105000"/>
              </a:lnSpc>
              <a:spcAft>
                <a:spcPts val="600"/>
              </a:spcAft>
              <a:buFont typeface="Wingdings" panose="05000000000000000000" pitchFamily="2" charset="2"/>
              <a:buChar char="Ø"/>
            </a:pPr>
            <a:endParaRPr lang="en-US" sz="900" dirty="0"/>
          </a:p>
          <a:p>
            <a:pPr>
              <a:lnSpc>
                <a:spcPct val="105000"/>
              </a:lnSpc>
              <a:spcAft>
                <a:spcPts val="600"/>
              </a:spcAft>
              <a:buFont typeface="Wingdings" panose="05000000000000000000" pitchFamily="2" charset="2"/>
              <a:buChar char="Ø"/>
            </a:pPr>
            <a:r>
              <a:rPr lang="en-US" dirty="0"/>
              <a:t>Visiting the Sick and Housebound</a:t>
            </a:r>
          </a:p>
          <a:p>
            <a:pPr>
              <a:lnSpc>
                <a:spcPct val="105000"/>
              </a:lnSpc>
              <a:spcAft>
                <a:spcPts val="600"/>
              </a:spcAft>
              <a:buFont typeface="Wingdings" panose="05000000000000000000" pitchFamily="2" charset="2"/>
              <a:buChar char="Ø"/>
            </a:pPr>
            <a:endParaRPr lang="en-US" dirty="0"/>
          </a:p>
          <a:p>
            <a:pPr>
              <a:lnSpc>
                <a:spcPct val="105000"/>
              </a:lnSpc>
              <a:spcAft>
                <a:spcPts val="600"/>
              </a:spcAft>
              <a:buFont typeface="Wingdings" panose="05000000000000000000" pitchFamily="2" charset="2"/>
              <a:buChar char="Ø"/>
            </a:pPr>
            <a:r>
              <a:rPr lang="en-US" dirty="0" err="1"/>
              <a:t>Cafod</a:t>
            </a:r>
            <a:r>
              <a:rPr lang="en-US" dirty="0"/>
              <a:t> Pastoral Area Walk </a:t>
            </a:r>
          </a:p>
          <a:p>
            <a:pPr>
              <a:lnSpc>
                <a:spcPct val="105000"/>
              </a:lnSpc>
              <a:spcAft>
                <a:spcPts val="600"/>
              </a:spcAft>
              <a:buFont typeface="Wingdings" panose="05000000000000000000" pitchFamily="2" charset="2"/>
              <a:buChar char="Ø"/>
            </a:pPr>
            <a:endParaRPr lang="en-US" dirty="0"/>
          </a:p>
          <a:p>
            <a:pPr>
              <a:lnSpc>
                <a:spcPct val="105000"/>
              </a:lnSpc>
              <a:spcAft>
                <a:spcPts val="600"/>
              </a:spcAft>
              <a:buFont typeface="Wingdings" panose="05000000000000000000" pitchFamily="2" charset="2"/>
              <a:buChar char="Ø"/>
            </a:pPr>
            <a:r>
              <a:rPr lang="en-US" dirty="0"/>
              <a:t>Administrators working together</a:t>
            </a:r>
          </a:p>
          <a:p>
            <a:pPr>
              <a:lnSpc>
                <a:spcPct val="105000"/>
              </a:lnSpc>
              <a:spcAft>
                <a:spcPts val="600"/>
              </a:spcAft>
              <a:buFont typeface="Wingdings" panose="05000000000000000000" pitchFamily="2" charset="2"/>
              <a:buChar char="Ø"/>
            </a:pPr>
            <a:endParaRPr lang="en-US" dirty="0"/>
          </a:p>
          <a:p>
            <a:pPr>
              <a:lnSpc>
                <a:spcPct val="105000"/>
              </a:lnSpc>
              <a:spcAft>
                <a:spcPts val="600"/>
              </a:spcAft>
              <a:buFont typeface="Wingdings" panose="05000000000000000000" pitchFamily="2" charset="2"/>
              <a:buChar char="Ø"/>
            </a:pPr>
            <a:r>
              <a:rPr lang="en-US" dirty="0"/>
              <a:t>Pilgrimages as a Pastoral Area</a:t>
            </a:r>
          </a:p>
          <a:p>
            <a:pPr>
              <a:lnSpc>
                <a:spcPct val="105000"/>
              </a:lnSpc>
              <a:spcAft>
                <a:spcPts val="600"/>
              </a:spcAft>
              <a:buFont typeface="Wingdings" panose="05000000000000000000" pitchFamily="2" charset="2"/>
              <a:buChar char="Ø"/>
            </a:pPr>
            <a:endParaRPr lang="en-GB" sz="900" dirty="0"/>
          </a:p>
        </p:txBody>
      </p:sp>
    </p:spTree>
    <p:extLst>
      <p:ext uri="{BB962C8B-B14F-4D97-AF65-F5344CB8AC3E}">
        <p14:creationId xmlns:p14="http://schemas.microsoft.com/office/powerpoint/2010/main" val="3344081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1B05C-E4BC-1285-3A0C-F43FCDABB23C}"/>
              </a:ext>
            </a:extLst>
          </p:cNvPr>
          <p:cNvSpPr>
            <a:spLocks noGrp="1"/>
          </p:cNvSpPr>
          <p:nvPr>
            <p:ph type="title"/>
          </p:nvPr>
        </p:nvSpPr>
        <p:spPr/>
        <p:txBody>
          <a:bodyPr>
            <a:normAutofit fontScale="90000"/>
          </a:bodyPr>
          <a:lstStyle/>
          <a:p>
            <a:r>
              <a:rPr lang="en-GB" dirty="0"/>
              <a:t>          </a:t>
            </a:r>
            <a:r>
              <a:rPr lang="en-GB" u="sng" dirty="0"/>
              <a:t>3 Pillars Meeting February 2024</a:t>
            </a:r>
          </a:p>
        </p:txBody>
      </p:sp>
      <p:sp>
        <p:nvSpPr>
          <p:cNvPr id="3" name="Text Placeholder 2">
            <a:extLst>
              <a:ext uri="{FF2B5EF4-FFF2-40B4-BE49-F238E27FC236}">
                <a16:creationId xmlns:a16="http://schemas.microsoft.com/office/drawing/2014/main" id="{D48F955B-5F60-144F-F625-647E83B05BF7}"/>
              </a:ext>
            </a:extLst>
          </p:cNvPr>
          <p:cNvSpPr>
            <a:spLocks noGrp="1"/>
          </p:cNvSpPr>
          <p:nvPr>
            <p:ph type="body" idx="1"/>
          </p:nvPr>
        </p:nvSpPr>
        <p:spPr/>
        <p:txBody>
          <a:bodyPr>
            <a:normAutofit/>
          </a:bodyPr>
          <a:lstStyle/>
          <a:p>
            <a:r>
              <a:rPr lang="en-GB" sz="2400" dirty="0"/>
              <a:t>Havant, Leigh Park and Waterlooville </a:t>
            </a:r>
          </a:p>
          <a:p>
            <a:endParaRPr lang="en-GB" sz="2400" dirty="0"/>
          </a:p>
          <a:p>
            <a:r>
              <a:rPr lang="en-GB" sz="2400" dirty="0"/>
              <a:t>Over 100 Parishioners attended these meetings. </a:t>
            </a:r>
          </a:p>
          <a:p>
            <a:endParaRPr lang="en-GB" sz="2400" dirty="0"/>
          </a:p>
          <a:p>
            <a:r>
              <a:rPr lang="en-GB" sz="2400" dirty="0"/>
              <a:t>Feedback collated from these meetings and examined by the Pastoral Area Council (See Sheets)</a:t>
            </a:r>
          </a:p>
          <a:p>
            <a:endParaRPr lang="en-GB" sz="2400" dirty="0"/>
          </a:p>
        </p:txBody>
      </p:sp>
    </p:spTree>
    <p:extLst>
      <p:ext uri="{BB962C8B-B14F-4D97-AF65-F5344CB8AC3E}">
        <p14:creationId xmlns:p14="http://schemas.microsoft.com/office/powerpoint/2010/main" val="2667573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D3F8-A72D-4F42-BDAE-709C33ACB8CB}"/>
              </a:ext>
            </a:extLst>
          </p:cNvPr>
          <p:cNvSpPr>
            <a:spLocks noGrp="1"/>
          </p:cNvSpPr>
          <p:nvPr>
            <p:ph type="title"/>
          </p:nvPr>
        </p:nvSpPr>
        <p:spPr/>
        <p:txBody>
          <a:bodyPr>
            <a:normAutofit fontScale="90000"/>
          </a:bodyPr>
          <a:lstStyle/>
          <a:p>
            <a:r>
              <a:rPr lang="en-GB" dirty="0"/>
              <a:t>         Key Themes from the 3 Pillars Meetings  </a:t>
            </a:r>
          </a:p>
        </p:txBody>
      </p:sp>
      <p:sp>
        <p:nvSpPr>
          <p:cNvPr id="3" name="Text Placeholder 2">
            <a:extLst>
              <a:ext uri="{FF2B5EF4-FFF2-40B4-BE49-F238E27FC236}">
                <a16:creationId xmlns:a16="http://schemas.microsoft.com/office/drawing/2014/main" id="{57F9BB6C-B56C-653A-415B-7695189A95A4}"/>
              </a:ext>
            </a:extLst>
          </p:cNvPr>
          <p:cNvSpPr>
            <a:spLocks noGrp="1"/>
          </p:cNvSpPr>
          <p:nvPr>
            <p:ph type="body" idx="1"/>
          </p:nvPr>
        </p:nvSpPr>
        <p:spPr/>
        <p:txBody>
          <a:bodyPr>
            <a:normAutofit lnSpcReduction="10000"/>
          </a:bodyPr>
          <a:lstStyle/>
          <a:p>
            <a:pPr marL="114300" indent="0">
              <a:buNone/>
            </a:pPr>
            <a:endParaRPr lang="en-GB" dirty="0"/>
          </a:p>
          <a:p>
            <a:pPr marL="114300" indent="0">
              <a:buNone/>
            </a:pPr>
            <a:endParaRPr lang="en-GB" dirty="0"/>
          </a:p>
          <a:p>
            <a:pPr marL="114300" indent="0">
              <a:buNone/>
            </a:pPr>
            <a:r>
              <a:rPr lang="en-GB" dirty="0"/>
              <a:t>- </a:t>
            </a:r>
            <a:r>
              <a:rPr lang="en-GB" sz="2000" b="1" dirty="0"/>
              <a:t>How do we get more children and youth involvement in our Parish Communities?</a:t>
            </a:r>
          </a:p>
          <a:p>
            <a:pPr marL="114300" indent="0">
              <a:buNone/>
            </a:pPr>
            <a:endParaRPr lang="en-GB" sz="2000" b="1" dirty="0"/>
          </a:p>
          <a:p>
            <a:pPr>
              <a:buFontTx/>
              <a:buChar char="-"/>
            </a:pPr>
            <a:r>
              <a:rPr lang="en-GB" sz="2000" b="1" dirty="0"/>
              <a:t>Developing the numbers of small groups  </a:t>
            </a:r>
          </a:p>
          <a:p>
            <a:pPr>
              <a:buFontTx/>
              <a:buChar char="-"/>
            </a:pPr>
            <a:endParaRPr lang="en-GB" sz="2000" b="1" dirty="0"/>
          </a:p>
          <a:p>
            <a:pPr>
              <a:buFontTx/>
              <a:buChar char="-"/>
            </a:pPr>
            <a:r>
              <a:rPr lang="en-GB" sz="2000" b="1" dirty="0"/>
              <a:t>Transparency with Finances </a:t>
            </a:r>
          </a:p>
          <a:p>
            <a:pPr>
              <a:buFontTx/>
              <a:buChar char="-"/>
            </a:pPr>
            <a:endParaRPr lang="en-GB" sz="2000" b="1" dirty="0"/>
          </a:p>
          <a:p>
            <a:pPr>
              <a:buFontTx/>
              <a:buChar char="-"/>
            </a:pPr>
            <a:r>
              <a:rPr lang="en-GB" sz="2000" b="1" dirty="0"/>
              <a:t>Greater Communication around the Pastoral Area </a:t>
            </a:r>
          </a:p>
        </p:txBody>
      </p:sp>
    </p:spTree>
    <p:extLst>
      <p:ext uri="{BB962C8B-B14F-4D97-AF65-F5344CB8AC3E}">
        <p14:creationId xmlns:p14="http://schemas.microsoft.com/office/powerpoint/2010/main" val="2728341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EE50A41E-93B8-C4E5-0618-8FF31470B2E5}"/>
            </a:ext>
          </a:extLst>
        </p:cNvPr>
        <p:cNvGrpSpPr/>
        <p:nvPr/>
      </p:nvGrpSpPr>
      <p:grpSpPr>
        <a:xfrm>
          <a:off x="0" y="0"/>
          <a:ext cx="0" cy="0"/>
          <a:chOff x="0" y="0"/>
          <a:chExt cx="0" cy="0"/>
        </a:xfrm>
      </p:grpSpPr>
      <p:sp>
        <p:nvSpPr>
          <p:cNvPr id="90" name="Google Shape;90;p6">
            <a:extLst>
              <a:ext uri="{FF2B5EF4-FFF2-40B4-BE49-F238E27FC236}">
                <a16:creationId xmlns:a16="http://schemas.microsoft.com/office/drawing/2014/main" id="{702F1EB7-CE2A-A532-FD0C-7D8F625730B2}"/>
              </a:ext>
            </a:extLst>
          </p:cNvPr>
          <p:cNvSpPr txBox="1">
            <a:spLocks noGrp="1"/>
          </p:cNvSpPr>
          <p:nvPr>
            <p:ph type="title"/>
          </p:nvPr>
        </p:nvSpPr>
        <p:spPr>
          <a:xfrm>
            <a:off x="311700" y="445025"/>
            <a:ext cx="85206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SzPts val="990"/>
              <a:buNone/>
            </a:pPr>
            <a:r>
              <a:rPr lang="en-GB" sz="2800" b="1" dirty="0"/>
              <a:t>Phase 2 - Havant Pastoral Area Council </a:t>
            </a:r>
          </a:p>
        </p:txBody>
      </p:sp>
      <p:graphicFrame>
        <p:nvGraphicFramePr>
          <p:cNvPr id="91" name="Google Shape;91;p6">
            <a:extLst>
              <a:ext uri="{FF2B5EF4-FFF2-40B4-BE49-F238E27FC236}">
                <a16:creationId xmlns:a16="http://schemas.microsoft.com/office/drawing/2014/main" id="{1CF701E2-A94E-2046-D34C-1343560113EE}"/>
              </a:ext>
            </a:extLst>
          </p:cNvPr>
          <p:cNvGraphicFramePr/>
          <p:nvPr>
            <p:extLst>
              <p:ext uri="{D42A27DB-BD31-4B8C-83A1-F6EECF244321}">
                <p14:modId xmlns:p14="http://schemas.microsoft.com/office/powerpoint/2010/main" val="3983726316"/>
              </p:ext>
            </p:extLst>
          </p:nvPr>
        </p:nvGraphicFramePr>
        <p:xfrm>
          <a:off x="311699" y="1017726"/>
          <a:ext cx="7969780" cy="4264758"/>
        </p:xfrm>
        <a:graphic>
          <a:graphicData uri="http://schemas.openxmlformats.org/drawingml/2006/table">
            <a:tbl>
              <a:tblPr firstRow="1" bandRow="1">
                <a:solidFill>
                  <a:schemeClr val="bg1">
                    <a:lumMod val="95000"/>
                  </a:schemeClr>
                </a:solidFill>
                <a:tableStyleId>{087C0DEC-45C0-4216-8E45-3EB0F3D58FC9}</a:tableStyleId>
              </a:tblPr>
              <a:tblGrid>
                <a:gridCol w="1316063">
                  <a:extLst>
                    <a:ext uri="{9D8B030D-6E8A-4147-A177-3AD203B41FA5}">
                      <a16:colId xmlns:a16="http://schemas.microsoft.com/office/drawing/2014/main" val="20000"/>
                    </a:ext>
                  </a:extLst>
                </a:gridCol>
                <a:gridCol w="1754894">
                  <a:extLst>
                    <a:ext uri="{9D8B030D-6E8A-4147-A177-3AD203B41FA5}">
                      <a16:colId xmlns:a16="http://schemas.microsoft.com/office/drawing/2014/main" val="20001"/>
                    </a:ext>
                  </a:extLst>
                </a:gridCol>
                <a:gridCol w="1753882">
                  <a:extLst>
                    <a:ext uri="{9D8B030D-6E8A-4147-A177-3AD203B41FA5}">
                      <a16:colId xmlns:a16="http://schemas.microsoft.com/office/drawing/2014/main" val="20002"/>
                    </a:ext>
                  </a:extLst>
                </a:gridCol>
                <a:gridCol w="1783071">
                  <a:extLst>
                    <a:ext uri="{9D8B030D-6E8A-4147-A177-3AD203B41FA5}">
                      <a16:colId xmlns:a16="http://schemas.microsoft.com/office/drawing/2014/main" val="20003"/>
                    </a:ext>
                  </a:extLst>
                </a:gridCol>
                <a:gridCol w="1361870">
                  <a:extLst>
                    <a:ext uri="{9D8B030D-6E8A-4147-A177-3AD203B41FA5}">
                      <a16:colId xmlns:a16="http://schemas.microsoft.com/office/drawing/2014/main" val="20004"/>
                    </a:ext>
                  </a:extLst>
                </a:gridCol>
              </a:tblGrid>
              <a:tr h="930575">
                <a:tc>
                  <a:txBody>
                    <a:bodyPr/>
                    <a:lstStyle/>
                    <a:p>
                      <a:pPr marL="0" marR="0" lvl="0" indent="0" algn="ctr" rtl="0">
                        <a:lnSpc>
                          <a:spcPct val="100000"/>
                        </a:lnSpc>
                        <a:spcBef>
                          <a:spcPts val="0"/>
                        </a:spcBef>
                        <a:spcAft>
                          <a:spcPts val="0"/>
                        </a:spcAft>
                        <a:buClr>
                          <a:srgbClr val="000000"/>
                        </a:buClr>
                        <a:buSzPts val="1300"/>
                        <a:buFont typeface="Arial"/>
                        <a:buNone/>
                      </a:pPr>
                      <a:endParaRPr sz="1600" b="1" u="none" strike="noStrike" cap="none" spc="0">
                        <a:solidFill>
                          <a:schemeClr val="tx1"/>
                        </a:solidFill>
                      </a:endParaRPr>
                    </a:p>
                  </a:txBody>
                  <a:tcPr marL="63922" marR="91302" marT="18263" marB="13697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GB" sz="1600" b="1" u="none" strike="noStrike" cap="none" spc="0" dirty="0">
                          <a:solidFill>
                            <a:schemeClr val="tx1"/>
                          </a:solidFill>
                        </a:rPr>
                        <a:t> Christ Centred Church</a:t>
                      </a:r>
                      <a:endParaRPr sz="1600" b="1" u="none" strike="noStrike" cap="none" spc="0" dirty="0">
                        <a:solidFill>
                          <a:schemeClr val="tx1"/>
                        </a:solidFill>
                      </a:endParaRPr>
                    </a:p>
                  </a:txBody>
                  <a:tcPr marL="63922" marR="91302" marT="18263" marB="13697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600" b="1" u="none" strike="noStrike" cap="none" spc="0" dirty="0">
                          <a:solidFill>
                            <a:schemeClr val="tx1"/>
                          </a:solidFill>
                        </a:rPr>
                        <a:t> Missionary Communities</a:t>
                      </a:r>
                      <a:endParaRPr sz="1600" b="1" u="none" strike="noStrike" cap="none" spc="0" dirty="0">
                        <a:solidFill>
                          <a:schemeClr val="tx1"/>
                        </a:solidFill>
                      </a:endParaRPr>
                    </a:p>
                  </a:txBody>
                  <a:tcPr marL="63922" marR="91302" marT="18263" marB="13697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600" b="1" u="none" strike="noStrike" cap="none" spc="0" dirty="0">
                          <a:solidFill>
                            <a:schemeClr val="tx1"/>
                          </a:solidFill>
                        </a:rPr>
                        <a:t> Prudent Stewardship </a:t>
                      </a:r>
                      <a:endParaRPr sz="1600" b="1" u="none" strike="noStrike" cap="none" spc="0" dirty="0">
                        <a:solidFill>
                          <a:schemeClr val="tx1"/>
                        </a:solidFill>
                      </a:endParaRPr>
                    </a:p>
                  </a:txBody>
                  <a:tcPr marL="63922" marR="91302" marT="18263" marB="13697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600" b="1" u="none" strike="noStrike" cap="none" spc="0" dirty="0">
                          <a:solidFill>
                            <a:schemeClr val="tx1"/>
                          </a:solidFill>
                        </a:rPr>
                        <a:t>Chair </a:t>
                      </a:r>
                      <a:endParaRPr sz="1600" b="1" u="none" strike="noStrike" cap="none" spc="0" dirty="0">
                        <a:solidFill>
                          <a:schemeClr val="tx1"/>
                        </a:solidFill>
                      </a:endParaRPr>
                    </a:p>
                  </a:txBody>
                  <a:tcPr marL="63922" marR="91302" marT="18263" marB="136976"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10000"/>
                  </a:ext>
                </a:extLst>
              </a:tr>
              <a:tr h="767766">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spc="0" dirty="0">
                          <a:solidFill>
                            <a:schemeClr val="tx1"/>
                          </a:solidFill>
                        </a:rPr>
                        <a:t>Clergy</a:t>
                      </a:r>
                      <a:endParaRPr sz="1200" b="1" u="none" strike="noStrike" cap="none" spc="0" dirty="0">
                        <a:solidFill>
                          <a:schemeClr val="tx1"/>
                        </a:solidFill>
                      </a:endParaRPr>
                    </a:p>
                  </a:txBody>
                  <a:tcPr marL="63922" marR="91302" marT="18263" marB="136976" anchor="ctr">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Fr Jeremy Garratt </a:t>
                      </a:r>
                      <a:r>
                        <a:rPr lang="en-GB" sz="1200" b="1" u="none" strike="noStrike" cap="none" spc="0" dirty="0">
                          <a:solidFill>
                            <a:schemeClr val="tx1"/>
                          </a:solidFill>
                        </a:rPr>
                        <a:t> </a:t>
                      </a:r>
                      <a:endParaRPr sz="1200" u="none" strike="noStrike" cap="none" spc="0" dirty="0">
                        <a:solidFill>
                          <a:schemeClr val="tx1"/>
                        </a:solidFill>
                      </a:endParaRPr>
                    </a:p>
                  </a:txBody>
                  <a:tcPr marL="63922" marR="91302" marT="18263" marB="13697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 Fr James </a:t>
                      </a:r>
                      <a:endParaRPr sz="1200" u="none" strike="noStrike" cap="none" spc="0" dirty="0">
                        <a:solidFill>
                          <a:schemeClr val="tx1"/>
                        </a:solidFill>
                      </a:endParaRPr>
                    </a:p>
                  </a:txBody>
                  <a:tcPr marL="63922" marR="91302" marT="18263" marB="13697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Canon Gerard </a:t>
                      </a:r>
                      <a:endParaRPr sz="1200" u="none" strike="noStrike" cap="none" spc="0" dirty="0">
                        <a:solidFill>
                          <a:schemeClr val="tx1"/>
                        </a:solidFill>
                      </a:endParaRPr>
                    </a:p>
                  </a:txBody>
                  <a:tcPr marL="63922" marR="91302" marT="18263" marB="13697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Karena Fulford</a:t>
                      </a:r>
                      <a:endParaRPr sz="1200" u="none" strike="noStrike" cap="none" spc="0" dirty="0">
                        <a:solidFill>
                          <a:schemeClr val="tx1"/>
                        </a:solidFill>
                      </a:endParaRPr>
                    </a:p>
                  </a:txBody>
                  <a:tcPr marL="63922" marR="91302" marT="18263" marB="13697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10001"/>
                  </a:ext>
                </a:extLst>
              </a:tr>
              <a:tr h="1988223">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spc="0" dirty="0">
                          <a:solidFill>
                            <a:schemeClr val="tx1"/>
                          </a:solidFill>
                        </a:rPr>
                        <a:t>Laity</a:t>
                      </a:r>
                      <a:endParaRPr sz="1200" b="1" u="none" strike="noStrike" cap="none" spc="0" dirty="0">
                        <a:solidFill>
                          <a:schemeClr val="tx1"/>
                        </a:solidFill>
                      </a:endParaRPr>
                    </a:p>
                  </a:txBody>
                  <a:tcPr marL="63922" marR="91302" marT="18263" marB="136976" anchor="ctr">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Fr Andrew (SC and SP)</a:t>
                      </a: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rgbClr val="FF0000"/>
                          </a:solidFill>
                        </a:rPr>
                        <a:t>Jim </a:t>
                      </a:r>
                      <a:r>
                        <a:rPr lang="en-GB" sz="1200" u="none" strike="noStrike" cap="none" spc="0" dirty="0" err="1">
                          <a:solidFill>
                            <a:srgbClr val="FF0000"/>
                          </a:solidFill>
                        </a:rPr>
                        <a:t>Hordell</a:t>
                      </a:r>
                      <a:r>
                        <a:rPr lang="en-GB" sz="1200" u="none" strike="noStrike" cap="none" spc="0" dirty="0">
                          <a:solidFill>
                            <a:srgbClr val="FF0000"/>
                          </a:solidFill>
                        </a:rPr>
                        <a:t> (SH)</a:t>
                      </a: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Viv McCabe (ST)</a:t>
                      </a: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Damian Banka (SJ)</a:t>
                      </a: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Chris Bates (LP)</a:t>
                      </a:r>
                    </a:p>
                    <a:p>
                      <a:pPr marL="0" marR="0" lvl="0" indent="0" algn="ctr" rtl="0">
                        <a:lnSpc>
                          <a:spcPct val="100000"/>
                        </a:lnSpc>
                        <a:spcBef>
                          <a:spcPts val="0"/>
                        </a:spcBef>
                        <a:spcAft>
                          <a:spcPts val="0"/>
                        </a:spcAft>
                        <a:buClr>
                          <a:srgbClr val="000000"/>
                        </a:buClr>
                        <a:buSzPts val="1300"/>
                        <a:buFont typeface="Arial"/>
                        <a:buNone/>
                      </a:pPr>
                      <a:endParaRPr sz="1200" u="none" strike="noStrike" cap="none" spc="0" dirty="0">
                        <a:solidFill>
                          <a:schemeClr val="tx1"/>
                        </a:solidFill>
                      </a:endParaRPr>
                    </a:p>
                    <a:p>
                      <a:pPr marL="0" marR="0" lvl="0" indent="0" algn="ctr" rtl="0">
                        <a:lnSpc>
                          <a:spcPct val="100000"/>
                        </a:lnSpc>
                        <a:spcBef>
                          <a:spcPts val="0"/>
                        </a:spcBef>
                        <a:spcAft>
                          <a:spcPts val="0"/>
                        </a:spcAft>
                        <a:buClr>
                          <a:srgbClr val="000000"/>
                        </a:buClr>
                        <a:buSzPts val="1300"/>
                        <a:buFont typeface="Arial"/>
                        <a:buNone/>
                      </a:pPr>
                      <a:endParaRPr sz="1200" u="none" strike="noStrike" cap="none" spc="0" dirty="0">
                        <a:solidFill>
                          <a:schemeClr val="tx1"/>
                        </a:solidFill>
                      </a:endParaRPr>
                    </a:p>
                    <a:p>
                      <a:pPr marL="0" marR="0" lvl="0" indent="0" algn="ctr" rtl="0">
                        <a:lnSpc>
                          <a:spcPct val="100000"/>
                        </a:lnSpc>
                        <a:spcBef>
                          <a:spcPts val="0"/>
                        </a:spcBef>
                        <a:spcAft>
                          <a:spcPts val="0"/>
                        </a:spcAft>
                        <a:buClr>
                          <a:srgbClr val="000000"/>
                        </a:buClr>
                        <a:buSzPts val="1300"/>
                        <a:buFont typeface="Arial"/>
                        <a:buNone/>
                      </a:pPr>
                      <a:endParaRPr sz="1200" u="none" strike="noStrike" cap="none" spc="0" dirty="0">
                        <a:solidFill>
                          <a:schemeClr val="tx1"/>
                        </a:solidFill>
                      </a:endParaRPr>
                    </a:p>
                    <a:p>
                      <a:pPr marL="0" marR="0" lvl="0" indent="0" algn="ctr" rtl="0">
                        <a:lnSpc>
                          <a:spcPct val="100000"/>
                        </a:lnSpc>
                        <a:spcBef>
                          <a:spcPts val="0"/>
                        </a:spcBef>
                        <a:spcAft>
                          <a:spcPts val="0"/>
                        </a:spcAft>
                        <a:buClr>
                          <a:srgbClr val="000000"/>
                        </a:buClr>
                        <a:buSzPts val="1300"/>
                        <a:buFont typeface="Arial"/>
                        <a:buNone/>
                      </a:pPr>
                      <a:endParaRPr sz="1200" u="none" strike="noStrike" cap="none" spc="0" dirty="0">
                        <a:solidFill>
                          <a:schemeClr val="tx1"/>
                        </a:solidFill>
                      </a:endParaRPr>
                    </a:p>
                  </a:txBody>
                  <a:tcPr marL="63922" marR="91302" marT="18263" marB="13697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050" u="none" strike="noStrike" cap="none" spc="0" dirty="0">
                          <a:solidFill>
                            <a:srgbClr val="FF0000"/>
                          </a:solidFill>
                        </a:rPr>
                        <a:t>Gabriel Semple (SH)</a:t>
                      </a:r>
                    </a:p>
                    <a:p>
                      <a:pPr marL="0" marR="0" lvl="0" indent="0" algn="ctr" rtl="0">
                        <a:lnSpc>
                          <a:spcPct val="100000"/>
                        </a:lnSpc>
                        <a:spcBef>
                          <a:spcPts val="0"/>
                        </a:spcBef>
                        <a:spcAft>
                          <a:spcPts val="0"/>
                        </a:spcAft>
                        <a:buClr>
                          <a:srgbClr val="000000"/>
                        </a:buClr>
                        <a:buSzPts val="1300"/>
                        <a:buFont typeface="Arial"/>
                        <a:buNone/>
                      </a:pPr>
                      <a:r>
                        <a:rPr lang="en-GB" sz="1050" u="none" strike="noStrike" cap="none" spc="0" dirty="0">
                          <a:solidFill>
                            <a:srgbClr val="FF0000"/>
                          </a:solidFill>
                        </a:rPr>
                        <a:t>Jess Semple (SH)</a:t>
                      </a:r>
                    </a:p>
                    <a:p>
                      <a:pPr marL="0" marR="0" lvl="0" indent="0" algn="ctr" rtl="0">
                        <a:lnSpc>
                          <a:spcPct val="100000"/>
                        </a:lnSpc>
                        <a:spcBef>
                          <a:spcPts val="0"/>
                        </a:spcBef>
                        <a:spcAft>
                          <a:spcPts val="0"/>
                        </a:spcAft>
                        <a:buClr>
                          <a:srgbClr val="000000"/>
                        </a:buClr>
                        <a:buSzPts val="1300"/>
                        <a:buFont typeface="Arial"/>
                        <a:buNone/>
                      </a:pPr>
                      <a:r>
                        <a:rPr lang="en-GB" sz="1050" u="none" strike="noStrike" cap="none" spc="0" dirty="0">
                          <a:solidFill>
                            <a:srgbClr val="FF0000"/>
                          </a:solidFill>
                        </a:rPr>
                        <a:t>James Ryan (SE)</a:t>
                      </a:r>
                    </a:p>
                    <a:p>
                      <a:pPr marL="0" marR="0" lvl="0" indent="0" algn="ctr" rtl="0">
                        <a:lnSpc>
                          <a:spcPct val="100000"/>
                        </a:lnSpc>
                        <a:spcBef>
                          <a:spcPts val="0"/>
                        </a:spcBef>
                        <a:spcAft>
                          <a:spcPts val="0"/>
                        </a:spcAft>
                        <a:buClr>
                          <a:srgbClr val="000000"/>
                        </a:buClr>
                        <a:buSzPts val="1300"/>
                        <a:buFont typeface="Arial"/>
                        <a:buNone/>
                      </a:pPr>
                      <a:r>
                        <a:rPr lang="en-GB" sz="1050" u="none" strike="noStrike" cap="none" spc="0" dirty="0">
                          <a:solidFill>
                            <a:srgbClr val="FF0000"/>
                          </a:solidFill>
                        </a:rPr>
                        <a:t>Maria Ryan (SE)</a:t>
                      </a:r>
                    </a:p>
                    <a:p>
                      <a:pPr marL="0" marR="0" lvl="0" indent="0" algn="ctr" rtl="0">
                        <a:lnSpc>
                          <a:spcPct val="100000"/>
                        </a:lnSpc>
                        <a:spcBef>
                          <a:spcPts val="0"/>
                        </a:spcBef>
                        <a:spcAft>
                          <a:spcPts val="0"/>
                        </a:spcAft>
                        <a:buClr>
                          <a:srgbClr val="000000"/>
                        </a:buClr>
                        <a:buSzPts val="1300"/>
                        <a:buFont typeface="Arial"/>
                        <a:buNone/>
                      </a:pPr>
                      <a:r>
                        <a:rPr lang="en-GB" sz="1050" u="none" strike="noStrike" cap="none" spc="0" dirty="0">
                          <a:solidFill>
                            <a:srgbClr val="FF0000"/>
                          </a:solidFill>
                        </a:rPr>
                        <a:t>Michael </a:t>
                      </a:r>
                      <a:r>
                        <a:rPr lang="en-GB" sz="1050" u="none" strike="noStrike" cap="none" spc="0" dirty="0" err="1">
                          <a:solidFill>
                            <a:srgbClr val="FF0000"/>
                          </a:solidFill>
                        </a:rPr>
                        <a:t>Rutowski</a:t>
                      </a:r>
                      <a:r>
                        <a:rPr lang="en-GB" sz="1050" u="none" strike="noStrike" cap="none" spc="0" dirty="0">
                          <a:solidFill>
                            <a:srgbClr val="FF0000"/>
                          </a:solidFill>
                        </a:rPr>
                        <a:t> (SJ)</a:t>
                      </a:r>
                    </a:p>
                    <a:p>
                      <a:pPr marL="0" marR="0" lvl="0" indent="0" algn="ctr" rtl="0">
                        <a:lnSpc>
                          <a:spcPct val="100000"/>
                        </a:lnSpc>
                        <a:spcBef>
                          <a:spcPts val="0"/>
                        </a:spcBef>
                        <a:spcAft>
                          <a:spcPts val="0"/>
                        </a:spcAft>
                        <a:buClr>
                          <a:srgbClr val="000000"/>
                        </a:buClr>
                        <a:buSzPts val="1300"/>
                        <a:buFont typeface="Arial"/>
                        <a:buNone/>
                      </a:pPr>
                      <a:r>
                        <a:rPr lang="en-GB" sz="1050" u="none" strike="noStrike" cap="none" spc="0" dirty="0">
                          <a:solidFill>
                            <a:srgbClr val="FF0000"/>
                          </a:solidFill>
                        </a:rPr>
                        <a:t>Chidi Iheanacho (SH)</a:t>
                      </a:r>
                    </a:p>
                    <a:p>
                      <a:pPr marL="0" marR="0" lvl="0" indent="0" algn="ctr" rtl="0">
                        <a:lnSpc>
                          <a:spcPct val="100000"/>
                        </a:lnSpc>
                        <a:spcBef>
                          <a:spcPts val="0"/>
                        </a:spcBef>
                        <a:spcAft>
                          <a:spcPts val="0"/>
                        </a:spcAft>
                        <a:buClr>
                          <a:srgbClr val="000000"/>
                        </a:buClr>
                        <a:buSzPts val="1300"/>
                        <a:buFont typeface="Arial"/>
                        <a:buNone/>
                      </a:pPr>
                      <a:r>
                        <a:rPr lang="en-GB" sz="1050" u="none" strike="noStrike" cap="none" spc="0" dirty="0">
                          <a:solidFill>
                            <a:srgbClr val="FF0000"/>
                          </a:solidFill>
                        </a:rPr>
                        <a:t>Josie Higson (HI)</a:t>
                      </a:r>
                    </a:p>
                    <a:p>
                      <a:pPr marL="0" marR="0" lvl="0" indent="0" algn="ctr" rtl="0">
                        <a:lnSpc>
                          <a:spcPct val="100000"/>
                        </a:lnSpc>
                        <a:spcBef>
                          <a:spcPts val="0"/>
                        </a:spcBef>
                        <a:spcAft>
                          <a:spcPts val="0"/>
                        </a:spcAft>
                        <a:buClr>
                          <a:srgbClr val="000000"/>
                        </a:buClr>
                        <a:buSzPts val="1300"/>
                        <a:buFont typeface="Arial"/>
                        <a:buNone/>
                      </a:pPr>
                      <a:r>
                        <a:rPr lang="en-GB" sz="1050" u="none" strike="noStrike" cap="none" spc="0" dirty="0">
                          <a:solidFill>
                            <a:srgbClr val="FF0000"/>
                          </a:solidFill>
                        </a:rPr>
                        <a:t>David Godwin (Oaklands)</a:t>
                      </a:r>
                    </a:p>
                    <a:p>
                      <a:pPr marL="0" marR="0" lvl="0" indent="0" algn="ctr" rtl="0">
                        <a:lnSpc>
                          <a:spcPct val="100000"/>
                        </a:lnSpc>
                        <a:spcBef>
                          <a:spcPts val="0"/>
                        </a:spcBef>
                        <a:spcAft>
                          <a:spcPts val="0"/>
                        </a:spcAft>
                        <a:buClr>
                          <a:srgbClr val="000000"/>
                        </a:buClr>
                        <a:buSzPts val="1300"/>
                        <a:buFont typeface="Arial"/>
                        <a:buNone/>
                      </a:pPr>
                      <a:r>
                        <a:rPr lang="en-GB" sz="1050" u="none" strike="noStrike" cap="none" spc="0" dirty="0">
                          <a:solidFill>
                            <a:srgbClr val="FF0000"/>
                          </a:solidFill>
                        </a:rPr>
                        <a:t>Jim George (SH)</a:t>
                      </a:r>
                    </a:p>
                    <a:p>
                      <a:pPr marL="0" marR="0" lvl="0" indent="0" algn="ctr" rtl="0">
                        <a:lnSpc>
                          <a:spcPct val="100000"/>
                        </a:lnSpc>
                        <a:spcBef>
                          <a:spcPts val="0"/>
                        </a:spcBef>
                        <a:spcAft>
                          <a:spcPts val="0"/>
                        </a:spcAft>
                        <a:buClr>
                          <a:srgbClr val="000000"/>
                        </a:buClr>
                        <a:buSzPts val="1300"/>
                        <a:buFont typeface="Arial"/>
                        <a:buNone/>
                      </a:pPr>
                      <a:r>
                        <a:rPr lang="en-GB" sz="1050" u="none" strike="noStrike" cap="none" spc="0" dirty="0">
                          <a:solidFill>
                            <a:srgbClr val="FF0000"/>
                          </a:solidFill>
                        </a:rPr>
                        <a:t>Ash Jose (SH)</a:t>
                      </a:r>
                    </a:p>
                    <a:p>
                      <a:pPr marL="0" marR="0" lvl="0" indent="0" algn="ctr" rtl="0">
                        <a:lnSpc>
                          <a:spcPct val="100000"/>
                        </a:lnSpc>
                        <a:spcBef>
                          <a:spcPts val="0"/>
                        </a:spcBef>
                        <a:spcAft>
                          <a:spcPts val="0"/>
                        </a:spcAft>
                        <a:buClr>
                          <a:srgbClr val="000000"/>
                        </a:buClr>
                        <a:buSzPts val="1300"/>
                        <a:buFont typeface="Arial"/>
                        <a:buNone/>
                      </a:pPr>
                      <a:r>
                        <a:rPr lang="en-GB" sz="1050" u="none" strike="noStrike" cap="none" spc="0" dirty="0">
                          <a:solidFill>
                            <a:srgbClr val="FF0000"/>
                          </a:solidFill>
                        </a:rPr>
                        <a:t>Sheila </a:t>
                      </a:r>
                      <a:r>
                        <a:rPr lang="en-GB" sz="1050" u="none" strike="noStrike" cap="none" spc="0" dirty="0" err="1">
                          <a:solidFill>
                            <a:srgbClr val="FF0000"/>
                          </a:solidFill>
                        </a:rPr>
                        <a:t>Muesco</a:t>
                      </a:r>
                      <a:r>
                        <a:rPr lang="en-GB" sz="1050" u="none" strike="noStrike" cap="none" spc="0" dirty="0">
                          <a:solidFill>
                            <a:srgbClr val="FF0000"/>
                          </a:solidFill>
                        </a:rPr>
                        <a:t> (SP</a:t>
                      </a:r>
                      <a:r>
                        <a:rPr lang="en-GB" sz="1050" u="none" strike="noStrike" cap="none" spc="0" dirty="0">
                          <a:solidFill>
                            <a:schemeClr val="tx1"/>
                          </a:solidFill>
                        </a:rPr>
                        <a:t>)</a:t>
                      </a:r>
                    </a:p>
                  </a:txBody>
                  <a:tcPr marL="63922" marR="91302" marT="18263" marB="13697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endParaRPr lang="en-GB" sz="1200" u="none" strike="noStrike" cap="none" spc="0" dirty="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Angela </a:t>
                      </a:r>
                      <a:r>
                        <a:rPr lang="en-GB" sz="1200" u="none" strike="noStrike" cap="none" spc="0" dirty="0" err="1">
                          <a:solidFill>
                            <a:schemeClr val="tx1"/>
                          </a:solidFill>
                        </a:rPr>
                        <a:t>Muxworthy</a:t>
                      </a:r>
                      <a:r>
                        <a:rPr lang="en-GB" sz="1200" u="none" strike="noStrike" cap="none" spc="0" dirty="0">
                          <a:solidFill>
                            <a:schemeClr val="tx1"/>
                          </a:solidFill>
                        </a:rPr>
                        <a:t> (SJ)</a:t>
                      </a:r>
                      <a:endParaRPr sz="1200" u="none" strike="noStrike" cap="none" spc="0" dirty="0">
                        <a:solidFill>
                          <a:schemeClr val="tx1"/>
                        </a:solidFill>
                      </a:endParaRP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rgbClr val="FF0000"/>
                          </a:solidFill>
                        </a:rPr>
                        <a:t>Yvonne Hands (SE)</a:t>
                      </a: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rgbClr val="FF0000"/>
                          </a:solidFill>
                        </a:rPr>
                        <a:t>Ian Castle (SJ)</a:t>
                      </a: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Noel Hogg (SP)</a:t>
                      </a:r>
                    </a:p>
                    <a:p>
                      <a:pPr marL="0" marR="0" lvl="0" indent="0" algn="ctr" rtl="0">
                        <a:lnSpc>
                          <a:spcPct val="100000"/>
                        </a:lnSpc>
                        <a:spcBef>
                          <a:spcPts val="0"/>
                        </a:spcBef>
                        <a:spcAft>
                          <a:spcPts val="0"/>
                        </a:spcAft>
                        <a:buClr>
                          <a:srgbClr val="000000"/>
                        </a:buClr>
                        <a:buSzPts val="1300"/>
                        <a:buFont typeface="Arial"/>
                        <a:buNone/>
                      </a:pPr>
                      <a:endParaRPr lang="en-GB" sz="1200" u="none" strike="noStrike" cap="none" spc="0" dirty="0">
                        <a:solidFill>
                          <a:schemeClr val="tx1"/>
                        </a:solidFill>
                      </a:endParaRPr>
                    </a:p>
                    <a:p>
                      <a:pPr marL="0" marR="0" lvl="0" indent="0" algn="ctr" rtl="0">
                        <a:lnSpc>
                          <a:spcPct val="100000"/>
                        </a:lnSpc>
                        <a:spcBef>
                          <a:spcPts val="0"/>
                        </a:spcBef>
                        <a:spcAft>
                          <a:spcPts val="0"/>
                        </a:spcAft>
                        <a:buClr>
                          <a:srgbClr val="000000"/>
                        </a:buClr>
                        <a:buSzPts val="1300"/>
                        <a:buFont typeface="Arial"/>
                        <a:buNone/>
                      </a:pPr>
                      <a:endParaRPr sz="1200" u="none" strike="noStrike" cap="none" spc="0" dirty="0">
                        <a:solidFill>
                          <a:schemeClr val="tx1"/>
                        </a:solidFill>
                      </a:endParaRPr>
                    </a:p>
                    <a:p>
                      <a:pPr marL="0" marR="0" lvl="0" indent="0" algn="ctr" rtl="0">
                        <a:lnSpc>
                          <a:spcPct val="100000"/>
                        </a:lnSpc>
                        <a:spcBef>
                          <a:spcPts val="0"/>
                        </a:spcBef>
                        <a:spcAft>
                          <a:spcPts val="0"/>
                        </a:spcAft>
                        <a:buClr>
                          <a:srgbClr val="000000"/>
                        </a:buClr>
                        <a:buSzPts val="1300"/>
                        <a:buFont typeface="Arial"/>
                        <a:buNone/>
                      </a:pPr>
                      <a:endParaRPr sz="1200" u="none" strike="noStrike" cap="none" spc="0" dirty="0">
                        <a:solidFill>
                          <a:schemeClr val="tx1"/>
                        </a:solidFill>
                      </a:endParaRPr>
                    </a:p>
                  </a:txBody>
                  <a:tcPr marL="63922" marR="91302" marT="18263" marB="13697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 </a:t>
                      </a:r>
                      <a:endParaRPr sz="1200" u="none" strike="noStrike" cap="none" spc="0" dirty="0">
                        <a:solidFill>
                          <a:schemeClr val="tx1"/>
                        </a:solidFill>
                      </a:endParaRPr>
                    </a:p>
                  </a:txBody>
                  <a:tcPr marL="63922" marR="91302" marT="18263" marB="13697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0002"/>
                  </a:ext>
                </a:extLst>
              </a:tr>
              <a:tr h="578194">
                <a:tc>
                  <a:txBody>
                    <a:bodyPr/>
                    <a:lstStyle/>
                    <a:p>
                      <a:pPr marL="0" marR="0" lvl="0" indent="0" algn="ctr" rtl="0">
                        <a:lnSpc>
                          <a:spcPct val="100000"/>
                        </a:lnSpc>
                        <a:spcBef>
                          <a:spcPts val="0"/>
                        </a:spcBef>
                        <a:spcAft>
                          <a:spcPts val="0"/>
                        </a:spcAft>
                        <a:buClr>
                          <a:srgbClr val="000000"/>
                        </a:buClr>
                        <a:buSzPts val="1300"/>
                        <a:buFont typeface="Arial"/>
                        <a:buNone/>
                      </a:pPr>
                      <a:r>
                        <a:rPr lang="en-GB" sz="1200" b="1" u="none" strike="noStrike" cap="none" spc="0" dirty="0">
                          <a:solidFill>
                            <a:schemeClr val="tx1"/>
                          </a:solidFill>
                        </a:rPr>
                        <a:t> Chair</a:t>
                      </a:r>
                      <a:endParaRPr sz="1200" b="1" u="none" strike="noStrike" cap="none" spc="0" dirty="0">
                        <a:solidFill>
                          <a:schemeClr val="tx1"/>
                        </a:solidFill>
                      </a:endParaRPr>
                    </a:p>
                  </a:txBody>
                  <a:tcPr marL="63922" marR="91302" marT="18263" marB="136976" anchor="ctr">
                    <a:lnL w="12700" cap="flat" cmpd="sng" algn="ctr">
                      <a:solidFill>
                        <a:schemeClr val="accent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     Declan Murphy (SE)</a:t>
                      </a:r>
                      <a:endParaRPr sz="1200" u="none" strike="noStrike" cap="none" spc="0" dirty="0">
                        <a:solidFill>
                          <a:schemeClr val="tx1"/>
                        </a:solidFill>
                      </a:endParaRPr>
                    </a:p>
                  </a:txBody>
                  <a:tcPr marL="63922" marR="91302" marT="18263" marB="13697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Marijke Miles (HI)</a:t>
                      </a:r>
                      <a:endParaRPr sz="1200" u="none" strike="noStrike" cap="none" spc="0" dirty="0">
                        <a:solidFill>
                          <a:schemeClr val="tx1"/>
                        </a:solidFill>
                      </a:endParaRPr>
                    </a:p>
                  </a:txBody>
                  <a:tcPr marL="63922" marR="91302" marT="18263" marB="13697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Seamus Higson (HI)</a:t>
                      </a:r>
                      <a:endParaRPr sz="1200" u="none" strike="noStrike" cap="none" spc="0" dirty="0">
                        <a:solidFill>
                          <a:schemeClr val="tx1"/>
                        </a:solidFill>
                      </a:endParaRPr>
                    </a:p>
                  </a:txBody>
                  <a:tcPr marL="63922" marR="91302" marT="18263" marB="13697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Ellen </a:t>
                      </a:r>
                      <a:r>
                        <a:rPr lang="en-GB" sz="1200" u="none" strike="noStrike" cap="none" spc="0" dirty="0" err="1">
                          <a:solidFill>
                            <a:schemeClr val="tx1"/>
                          </a:solidFill>
                        </a:rPr>
                        <a:t>Mcarthy</a:t>
                      </a:r>
                      <a:r>
                        <a:rPr lang="en-GB" sz="1200" u="none" strike="noStrike" cap="none" spc="0" dirty="0">
                          <a:solidFill>
                            <a:schemeClr val="tx1"/>
                          </a:solidFill>
                        </a:rPr>
                        <a:t> </a:t>
                      </a:r>
                    </a:p>
                    <a:p>
                      <a:pPr marL="0" marR="0" lvl="0" indent="0" algn="ctr" rtl="0">
                        <a:lnSpc>
                          <a:spcPct val="100000"/>
                        </a:lnSpc>
                        <a:spcBef>
                          <a:spcPts val="0"/>
                        </a:spcBef>
                        <a:spcAft>
                          <a:spcPts val="0"/>
                        </a:spcAft>
                        <a:buClr>
                          <a:srgbClr val="000000"/>
                        </a:buClr>
                        <a:buSzPts val="1300"/>
                        <a:buFont typeface="Arial"/>
                        <a:buNone/>
                      </a:pPr>
                      <a:r>
                        <a:rPr lang="en-GB" sz="1200" u="none" strike="noStrike" cap="none" spc="0" dirty="0">
                          <a:solidFill>
                            <a:schemeClr val="tx1"/>
                          </a:solidFill>
                        </a:rPr>
                        <a:t>(Secretary)</a:t>
                      </a:r>
                      <a:endParaRPr sz="1200" u="none" strike="noStrike" cap="none" spc="0" dirty="0">
                        <a:solidFill>
                          <a:schemeClr val="tx1"/>
                        </a:solidFill>
                      </a:endParaRPr>
                    </a:p>
                  </a:txBody>
                  <a:tcPr marL="63922" marR="91302" marT="18263" marB="13697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41920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F7421-19D6-A323-B673-797310DCD4FD}"/>
              </a:ext>
            </a:extLst>
          </p:cNvPr>
          <p:cNvSpPr>
            <a:spLocks noGrp="1"/>
          </p:cNvSpPr>
          <p:nvPr>
            <p:ph type="title"/>
          </p:nvPr>
        </p:nvSpPr>
        <p:spPr/>
        <p:txBody>
          <a:bodyPr>
            <a:normAutofit fontScale="90000"/>
          </a:bodyPr>
          <a:lstStyle/>
          <a:p>
            <a:r>
              <a:rPr lang="en-US" sz="4000" u="sng" dirty="0"/>
              <a:t>You Will Be My Witnesses Mission Plan </a:t>
            </a:r>
            <a:endParaRPr lang="en-GB" sz="4000" u="sng" dirty="0"/>
          </a:p>
        </p:txBody>
      </p:sp>
      <p:sp>
        <p:nvSpPr>
          <p:cNvPr id="3" name="Text Placeholder 2">
            <a:extLst>
              <a:ext uri="{FF2B5EF4-FFF2-40B4-BE49-F238E27FC236}">
                <a16:creationId xmlns:a16="http://schemas.microsoft.com/office/drawing/2014/main" id="{7195C9AF-0241-B548-D166-D7E9C7E4A084}"/>
              </a:ext>
            </a:extLst>
          </p:cNvPr>
          <p:cNvSpPr>
            <a:spLocks noGrp="1"/>
          </p:cNvSpPr>
          <p:nvPr>
            <p:ph type="body" idx="1"/>
          </p:nvPr>
        </p:nvSpPr>
        <p:spPr/>
        <p:txBody>
          <a:bodyPr>
            <a:noAutofit/>
          </a:bodyPr>
          <a:lstStyle/>
          <a:p>
            <a:pPr marL="114300" indent="0">
              <a:buNone/>
            </a:pPr>
            <a:r>
              <a:rPr lang="en-US" sz="2400" dirty="0">
                <a:solidFill>
                  <a:schemeClr val="tx1"/>
                </a:solidFill>
              </a:rPr>
              <a:t>1) To be a Christ-</a:t>
            </a:r>
            <a:r>
              <a:rPr lang="en-US" sz="2400" dirty="0" err="1">
                <a:solidFill>
                  <a:schemeClr val="tx1"/>
                </a:solidFill>
              </a:rPr>
              <a:t>centred</a:t>
            </a:r>
            <a:r>
              <a:rPr lang="en-US" sz="2400" dirty="0">
                <a:solidFill>
                  <a:schemeClr val="tx1"/>
                </a:solidFill>
              </a:rPr>
              <a:t> Church putting Christ at the </a:t>
            </a:r>
            <a:r>
              <a:rPr lang="en-US" sz="2400" dirty="0" err="1">
                <a:solidFill>
                  <a:schemeClr val="tx1"/>
                </a:solidFill>
              </a:rPr>
              <a:t>centre</a:t>
            </a:r>
            <a:r>
              <a:rPr lang="en-US" sz="2400" dirty="0">
                <a:solidFill>
                  <a:schemeClr val="tx1"/>
                </a:solidFill>
              </a:rPr>
              <a:t> of our hearts and lives.</a:t>
            </a:r>
          </a:p>
          <a:p>
            <a:pPr marL="571500" indent="-457200">
              <a:buAutoNum type="arabicParenR"/>
            </a:pPr>
            <a:endParaRPr lang="en-US" sz="2400" dirty="0">
              <a:solidFill>
                <a:schemeClr val="tx1"/>
              </a:solidFill>
            </a:endParaRPr>
          </a:p>
          <a:p>
            <a:pPr marL="114300" indent="0">
              <a:buNone/>
            </a:pPr>
            <a:r>
              <a:rPr lang="en-US" sz="2400" dirty="0">
                <a:solidFill>
                  <a:schemeClr val="tx1"/>
                </a:solidFill>
              </a:rPr>
              <a:t>2) To be missionary communities going out on Christ’s service and mission.</a:t>
            </a:r>
          </a:p>
          <a:p>
            <a:pPr marL="114300" indent="0">
              <a:buNone/>
            </a:pPr>
            <a:endParaRPr lang="en-US" sz="2400" dirty="0">
              <a:solidFill>
                <a:schemeClr val="tx1"/>
              </a:solidFill>
            </a:endParaRPr>
          </a:p>
          <a:p>
            <a:pPr marL="114300" indent="0">
              <a:buNone/>
            </a:pPr>
            <a:r>
              <a:rPr lang="en-US" sz="2400" dirty="0">
                <a:solidFill>
                  <a:schemeClr val="tx1"/>
                </a:solidFill>
              </a:rPr>
              <a:t>3) To be prudent stewards of Christ’s Church making wise choices to leave a sustainable legacy for future generations</a:t>
            </a:r>
            <a:endParaRPr lang="en-GB" sz="2400" dirty="0">
              <a:solidFill>
                <a:schemeClr val="tx1"/>
              </a:solidFill>
            </a:endParaRPr>
          </a:p>
        </p:txBody>
      </p:sp>
    </p:spTree>
    <p:extLst>
      <p:ext uri="{BB962C8B-B14F-4D97-AF65-F5344CB8AC3E}">
        <p14:creationId xmlns:p14="http://schemas.microsoft.com/office/powerpoint/2010/main" val="1121261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11A5-8593-4FDF-5E86-78F2D1CEC1BB}"/>
              </a:ext>
            </a:extLst>
          </p:cNvPr>
          <p:cNvSpPr>
            <a:spLocks noGrp="1"/>
          </p:cNvSpPr>
          <p:nvPr>
            <p:ph type="title"/>
          </p:nvPr>
        </p:nvSpPr>
        <p:spPr/>
        <p:txBody>
          <a:bodyPr>
            <a:normAutofit fontScale="90000"/>
          </a:bodyPr>
          <a:lstStyle/>
          <a:p>
            <a:r>
              <a:rPr lang="en-GB" dirty="0"/>
              <a:t>                           Youth Development</a:t>
            </a:r>
          </a:p>
        </p:txBody>
      </p:sp>
      <p:sp>
        <p:nvSpPr>
          <p:cNvPr id="3" name="Text Placeholder 2">
            <a:extLst>
              <a:ext uri="{FF2B5EF4-FFF2-40B4-BE49-F238E27FC236}">
                <a16:creationId xmlns:a16="http://schemas.microsoft.com/office/drawing/2014/main" id="{745E8382-2147-25C3-8EE9-8ABF84D8E1C8}"/>
              </a:ext>
            </a:extLst>
          </p:cNvPr>
          <p:cNvSpPr>
            <a:spLocks noGrp="1"/>
          </p:cNvSpPr>
          <p:nvPr>
            <p:ph type="body" idx="1"/>
          </p:nvPr>
        </p:nvSpPr>
        <p:spPr/>
        <p:txBody>
          <a:bodyPr>
            <a:normAutofit/>
          </a:bodyPr>
          <a:lstStyle/>
          <a:p>
            <a:r>
              <a:rPr lang="en-GB" sz="2800" dirty="0"/>
              <a:t>Commencement of two new groups for young people and young adults.</a:t>
            </a:r>
          </a:p>
          <a:p>
            <a:endParaRPr lang="en-GB" sz="2800" dirty="0"/>
          </a:p>
          <a:p>
            <a:r>
              <a:rPr lang="en-GB" sz="2800" dirty="0"/>
              <a:t>These meet monthly and have a new lay team supporting these from around our schools and parishes.</a:t>
            </a:r>
          </a:p>
        </p:txBody>
      </p:sp>
    </p:spTree>
    <p:extLst>
      <p:ext uri="{BB962C8B-B14F-4D97-AF65-F5344CB8AC3E}">
        <p14:creationId xmlns:p14="http://schemas.microsoft.com/office/powerpoint/2010/main" val="1180600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DEEB-F6BE-DAC0-8E74-E12A60FF2869}"/>
              </a:ext>
            </a:extLst>
          </p:cNvPr>
          <p:cNvSpPr>
            <a:spLocks noGrp="1"/>
          </p:cNvSpPr>
          <p:nvPr>
            <p:ph type="title"/>
          </p:nvPr>
        </p:nvSpPr>
        <p:spPr>
          <a:xfrm>
            <a:off x="265500" y="1233175"/>
            <a:ext cx="4045200" cy="1482300"/>
          </a:xfrm>
        </p:spPr>
        <p:txBody>
          <a:bodyPr spcFirstLastPara="1" wrap="square" lIns="91425" tIns="91425" rIns="91425" bIns="91425" anchor="b" anchorCtr="0">
            <a:normAutofit/>
          </a:bodyPr>
          <a:lstStyle/>
          <a:p>
            <a:pPr>
              <a:lnSpc>
                <a:spcPct val="90000"/>
              </a:lnSpc>
            </a:pPr>
            <a:r>
              <a:rPr lang="en-GB" sz="2900" b="0" i="0" u="none" strike="noStrike" cap="none">
                <a:latin typeface="Arial"/>
                <a:ea typeface="Arial"/>
                <a:cs typeface="Arial"/>
                <a:sym typeface="Arial"/>
              </a:rPr>
              <a:t>                   Small Groups around the Pastoral Area</a:t>
            </a:r>
          </a:p>
        </p:txBody>
      </p:sp>
      <p:sp>
        <p:nvSpPr>
          <p:cNvPr id="9" name="Subtitle 2">
            <a:extLst>
              <a:ext uri="{FF2B5EF4-FFF2-40B4-BE49-F238E27FC236}">
                <a16:creationId xmlns:a16="http://schemas.microsoft.com/office/drawing/2014/main" id="{3B6BE483-9566-9B07-B7CD-52A97B0B0D97}"/>
              </a:ext>
            </a:extLst>
          </p:cNvPr>
          <p:cNvSpPr>
            <a:spLocks noGrp="1"/>
          </p:cNvSpPr>
          <p:nvPr>
            <p:ph type="subTitle" idx="1"/>
          </p:nvPr>
        </p:nvSpPr>
        <p:spPr>
          <a:xfrm>
            <a:off x="265500" y="2803075"/>
            <a:ext cx="4045200" cy="1235100"/>
          </a:xfrm>
        </p:spPr>
        <p:txBody>
          <a:bodyPr/>
          <a:lstStyle/>
          <a:p>
            <a:endParaRPr lang="en-US"/>
          </a:p>
        </p:txBody>
      </p:sp>
      <p:sp>
        <p:nvSpPr>
          <p:cNvPr id="4" name="TextBox 3">
            <a:extLst>
              <a:ext uri="{FF2B5EF4-FFF2-40B4-BE49-F238E27FC236}">
                <a16:creationId xmlns:a16="http://schemas.microsoft.com/office/drawing/2014/main" id="{2B838E55-6849-6A96-764E-F53B55C53EB0}"/>
              </a:ext>
            </a:extLst>
          </p:cNvPr>
          <p:cNvSpPr txBox="1"/>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effectLst/>
                <a:latin typeface="Arial"/>
                <a:ea typeface="Arial"/>
                <a:cs typeface="Arial"/>
                <a:sym typeface="Arial"/>
              </a:rPr>
              <a:t>Rosary Group at Sacred Heart </a:t>
            </a:r>
          </a:p>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effectLst/>
                <a:latin typeface="Arial"/>
                <a:ea typeface="Arial"/>
                <a:cs typeface="Arial"/>
                <a:sym typeface="Arial"/>
              </a:rPr>
              <a:t>Monthly Married Couples and families monthly gathering</a:t>
            </a:r>
          </a:p>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effectLst/>
                <a:latin typeface="Arial"/>
                <a:ea typeface="Arial"/>
                <a:cs typeface="Arial"/>
                <a:sym typeface="Arial"/>
              </a:rPr>
              <a:t>New </a:t>
            </a:r>
            <a:r>
              <a:rPr lang="en-US" sz="1800" b="0" i="0" u="none" strike="noStrike" kern="100" cap="none" dirty="0">
                <a:solidFill>
                  <a:schemeClr val="dk2"/>
                </a:solidFill>
                <a:latin typeface="Arial"/>
                <a:ea typeface="Arial"/>
                <a:cs typeface="Arial"/>
                <a:sym typeface="Arial"/>
              </a:rPr>
              <a:t>Youth Group</a:t>
            </a:r>
          </a:p>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effectLst/>
                <a:latin typeface="Arial"/>
                <a:ea typeface="Arial"/>
                <a:cs typeface="Arial"/>
                <a:sym typeface="Arial"/>
              </a:rPr>
              <a:t>New Young Adults Group </a:t>
            </a:r>
          </a:p>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latin typeface="Arial"/>
                <a:ea typeface="Arial"/>
                <a:cs typeface="Arial"/>
                <a:sym typeface="Arial"/>
              </a:rPr>
              <a:t>Union of Catholic Mothers</a:t>
            </a:r>
          </a:p>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latin typeface="Arial"/>
                <a:ea typeface="Arial"/>
                <a:cs typeface="Arial"/>
                <a:sym typeface="Arial"/>
              </a:rPr>
              <a:t>Woman’s Groups</a:t>
            </a:r>
          </a:p>
          <a:p>
            <a:pPr marL="457200" lvl="0" indent="-342900">
              <a:lnSpc>
                <a:spcPct val="115000"/>
              </a:lnSpc>
              <a:spcAft>
                <a:spcPts val="600"/>
              </a:spcAft>
              <a:buClr>
                <a:schemeClr val="dk2"/>
              </a:buClr>
              <a:buSzPts val="1800"/>
              <a:buFont typeface="Arial"/>
              <a:buChar char="●"/>
            </a:pPr>
            <a:r>
              <a:rPr lang="en-US" sz="1800" kern="100" dirty="0">
                <a:solidFill>
                  <a:schemeClr val="dk2"/>
                </a:solidFill>
              </a:rPr>
              <a:t>Study Groups </a:t>
            </a:r>
            <a:endParaRPr lang="en-US" sz="1800" b="0" i="0" u="none" strike="noStrike" kern="100" cap="none" dirty="0">
              <a:solidFill>
                <a:schemeClr val="dk2"/>
              </a:solidFill>
              <a:latin typeface="Arial"/>
              <a:ea typeface="Arial"/>
              <a:cs typeface="Arial"/>
              <a:sym typeface="Arial"/>
            </a:endParaRPr>
          </a:p>
          <a:p>
            <a:pPr marL="457200" lvl="0" indent="-342900">
              <a:lnSpc>
                <a:spcPct val="115000"/>
              </a:lnSpc>
              <a:spcAft>
                <a:spcPts val="600"/>
              </a:spcAft>
              <a:buClr>
                <a:schemeClr val="dk2"/>
              </a:buClr>
              <a:buSzPts val="1800"/>
              <a:buFont typeface="Arial"/>
              <a:buChar char="●"/>
            </a:pPr>
            <a:endParaRPr lang="en-US" sz="1800" b="0" i="0" u="none" strike="noStrike" kern="100" cap="none" dirty="0">
              <a:solidFill>
                <a:schemeClr val="dk2"/>
              </a:solidFill>
              <a:effectLst/>
              <a:latin typeface="Arial"/>
              <a:ea typeface="Arial"/>
              <a:cs typeface="Arial"/>
              <a:sym typeface="Arial"/>
            </a:endParaRPr>
          </a:p>
          <a:p>
            <a:pPr marL="457200" lvl="0" indent="-342900">
              <a:lnSpc>
                <a:spcPct val="115000"/>
              </a:lnSpc>
              <a:spcAft>
                <a:spcPts val="600"/>
              </a:spcAft>
              <a:buClr>
                <a:schemeClr val="dk2"/>
              </a:buClr>
              <a:buSzPts val="1800"/>
              <a:buFont typeface="Arial"/>
              <a:buChar char="●"/>
            </a:pPr>
            <a:endParaRPr lang="en-US" sz="1800" b="0" i="0" u="none" strike="noStrike" kern="100" cap="none" dirty="0">
              <a:solidFill>
                <a:schemeClr val="dk2"/>
              </a:solidFill>
              <a:effectLst/>
              <a:latin typeface="Arial"/>
              <a:ea typeface="Arial"/>
              <a:cs typeface="Arial"/>
              <a:sym typeface="Arial"/>
            </a:endParaRPr>
          </a:p>
        </p:txBody>
      </p:sp>
    </p:spTree>
    <p:extLst>
      <p:ext uri="{BB962C8B-B14F-4D97-AF65-F5344CB8AC3E}">
        <p14:creationId xmlns:p14="http://schemas.microsoft.com/office/powerpoint/2010/main" val="1785956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0F7E9-7C27-F836-3A37-C53485E0FC02}"/>
              </a:ext>
            </a:extLst>
          </p:cNvPr>
          <p:cNvSpPr>
            <a:spLocks noGrp="1"/>
          </p:cNvSpPr>
          <p:nvPr>
            <p:ph type="title"/>
          </p:nvPr>
        </p:nvSpPr>
        <p:spPr>
          <a:xfrm>
            <a:off x="265500" y="1233175"/>
            <a:ext cx="4045200" cy="1482300"/>
          </a:xfrm>
        </p:spPr>
        <p:txBody>
          <a:bodyPr spcFirstLastPara="1" wrap="square" lIns="91425" tIns="91425" rIns="91425" bIns="91425" anchor="b" anchorCtr="0">
            <a:normAutofit/>
          </a:bodyPr>
          <a:lstStyle/>
          <a:p>
            <a:r>
              <a:rPr lang="en-GB" b="0" i="0" u="none" strike="noStrike" cap="none">
                <a:latin typeface="Arial"/>
                <a:ea typeface="Arial"/>
                <a:cs typeface="Arial"/>
                <a:sym typeface="Arial"/>
              </a:rPr>
              <a:t>                                  Small Groups</a:t>
            </a:r>
          </a:p>
        </p:txBody>
      </p:sp>
      <p:sp>
        <p:nvSpPr>
          <p:cNvPr id="9" name="Subtitle 2">
            <a:extLst>
              <a:ext uri="{FF2B5EF4-FFF2-40B4-BE49-F238E27FC236}">
                <a16:creationId xmlns:a16="http://schemas.microsoft.com/office/drawing/2014/main" id="{DB242227-F200-AE3C-7293-EA9F2952F638}"/>
              </a:ext>
            </a:extLst>
          </p:cNvPr>
          <p:cNvSpPr>
            <a:spLocks noGrp="1"/>
          </p:cNvSpPr>
          <p:nvPr>
            <p:ph type="subTitle" idx="1"/>
          </p:nvPr>
        </p:nvSpPr>
        <p:spPr>
          <a:xfrm>
            <a:off x="265500" y="2803075"/>
            <a:ext cx="4045200" cy="1235100"/>
          </a:xfrm>
        </p:spPr>
        <p:txBody>
          <a:bodyPr/>
          <a:lstStyle/>
          <a:p>
            <a:r>
              <a:rPr lang="en-US" dirty="0"/>
              <a:t>Plans for the Future……</a:t>
            </a:r>
          </a:p>
        </p:txBody>
      </p:sp>
      <p:sp>
        <p:nvSpPr>
          <p:cNvPr id="4" name="TextBox 3">
            <a:extLst>
              <a:ext uri="{FF2B5EF4-FFF2-40B4-BE49-F238E27FC236}">
                <a16:creationId xmlns:a16="http://schemas.microsoft.com/office/drawing/2014/main" id="{CDB72787-0C98-6663-D8E1-A8C583B26AAF}"/>
              </a:ext>
            </a:extLst>
          </p:cNvPr>
          <p:cNvSpPr txBox="1"/>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effectLst/>
                <a:latin typeface="Arial"/>
                <a:ea typeface="Arial"/>
                <a:cs typeface="Arial"/>
                <a:sym typeface="Arial"/>
              </a:rPr>
              <a:t>K</a:t>
            </a:r>
            <a:r>
              <a:rPr lang="en-US" sz="1800" kern="100" dirty="0">
                <a:solidFill>
                  <a:schemeClr val="dk2"/>
                </a:solidFill>
              </a:rPr>
              <a:t>n</a:t>
            </a:r>
            <a:r>
              <a:rPr lang="en-US" sz="1800" b="0" i="0" u="none" strike="noStrike" kern="100" cap="none" dirty="0">
                <a:solidFill>
                  <a:schemeClr val="dk2"/>
                </a:solidFill>
                <a:effectLst/>
                <a:latin typeface="Arial"/>
                <a:ea typeface="Arial"/>
                <a:cs typeface="Arial"/>
                <a:sym typeface="Arial"/>
              </a:rPr>
              <a:t>it and Natter Group</a:t>
            </a:r>
          </a:p>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effectLst/>
                <a:latin typeface="Arial"/>
                <a:ea typeface="Arial"/>
                <a:cs typeface="Arial"/>
                <a:sym typeface="Arial"/>
              </a:rPr>
              <a:t>Bible Study Group</a:t>
            </a:r>
          </a:p>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effectLst/>
                <a:latin typeface="Arial"/>
                <a:ea typeface="Arial"/>
                <a:cs typeface="Arial"/>
                <a:sym typeface="Arial"/>
              </a:rPr>
              <a:t>Q and A monthly group </a:t>
            </a:r>
          </a:p>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latin typeface="Arial"/>
                <a:ea typeface="Arial"/>
                <a:cs typeface="Arial"/>
                <a:sym typeface="Arial"/>
              </a:rPr>
              <a:t>Lectio Divina for Sunday’s Readings </a:t>
            </a:r>
            <a:r>
              <a:rPr lang="en-US" sz="1800" b="0" i="0" u="none" strike="noStrike" kern="100" cap="none" dirty="0">
                <a:solidFill>
                  <a:schemeClr val="dk2"/>
                </a:solidFill>
                <a:effectLst/>
                <a:latin typeface="Arial"/>
                <a:ea typeface="Arial"/>
                <a:cs typeface="Arial"/>
                <a:sym typeface="Arial"/>
              </a:rPr>
              <a:t> </a:t>
            </a:r>
          </a:p>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effectLst/>
                <a:latin typeface="Arial"/>
                <a:ea typeface="Arial"/>
                <a:cs typeface="Arial"/>
                <a:sym typeface="Arial"/>
              </a:rPr>
              <a:t>Table Tennis </a:t>
            </a:r>
          </a:p>
          <a:p>
            <a:pPr marL="457200" lvl="0" indent="-342900">
              <a:lnSpc>
                <a:spcPct val="115000"/>
              </a:lnSpc>
              <a:spcAft>
                <a:spcPts val="600"/>
              </a:spcAft>
              <a:buClr>
                <a:schemeClr val="dk2"/>
              </a:buClr>
              <a:buSzPts val="1800"/>
              <a:buFont typeface="Arial"/>
              <a:buChar char="●"/>
            </a:pPr>
            <a:r>
              <a:rPr lang="en-US" sz="1800" b="0" i="0" u="none" strike="noStrike" kern="100" cap="none" dirty="0">
                <a:solidFill>
                  <a:schemeClr val="dk2"/>
                </a:solidFill>
                <a:latin typeface="Arial"/>
                <a:ea typeface="Arial"/>
                <a:cs typeface="Arial"/>
                <a:sym typeface="Arial"/>
              </a:rPr>
              <a:t>Justice and Peace Groups</a:t>
            </a:r>
          </a:p>
          <a:p>
            <a:pPr marL="457200" lvl="0" indent="-342900">
              <a:lnSpc>
                <a:spcPct val="115000"/>
              </a:lnSpc>
              <a:spcAft>
                <a:spcPts val="600"/>
              </a:spcAft>
              <a:buClr>
                <a:schemeClr val="dk2"/>
              </a:buClr>
              <a:buSzPts val="1800"/>
              <a:buFont typeface="Arial"/>
              <a:buChar char="●"/>
            </a:pPr>
            <a:r>
              <a:rPr lang="en-US" sz="1800" kern="100" dirty="0">
                <a:solidFill>
                  <a:schemeClr val="dk2"/>
                </a:solidFill>
              </a:rPr>
              <a:t>Mother and Toddler Groups</a:t>
            </a:r>
            <a:r>
              <a:rPr lang="en-US" sz="1800" b="0" i="0" u="none" strike="noStrike" kern="100" cap="none" dirty="0">
                <a:solidFill>
                  <a:schemeClr val="dk2"/>
                </a:solidFill>
                <a:latin typeface="Arial"/>
                <a:ea typeface="Arial"/>
                <a:cs typeface="Arial"/>
                <a:sym typeface="Arial"/>
              </a:rPr>
              <a:t> </a:t>
            </a:r>
            <a:endParaRPr lang="en-US" sz="1800" b="0" i="0" u="none" strike="noStrike" kern="100" cap="none" dirty="0">
              <a:solidFill>
                <a:schemeClr val="dk2"/>
              </a:solidFill>
              <a:effectLst/>
              <a:latin typeface="Arial"/>
              <a:ea typeface="Arial"/>
              <a:cs typeface="Arial"/>
              <a:sym typeface="Arial"/>
            </a:endParaRPr>
          </a:p>
          <a:p>
            <a:pPr marL="457200" lvl="0" indent="-342900">
              <a:lnSpc>
                <a:spcPct val="115000"/>
              </a:lnSpc>
              <a:spcAft>
                <a:spcPts val="600"/>
              </a:spcAft>
              <a:buClr>
                <a:schemeClr val="dk2"/>
              </a:buClr>
              <a:buSzPts val="1800"/>
              <a:buFont typeface="Arial"/>
              <a:buChar char="●"/>
            </a:pPr>
            <a:endParaRPr lang="en-US" sz="1800" b="0" i="0" u="none" strike="noStrike" cap="none"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1599855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38038-8E34-A350-DCB2-03D9A3978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25A35-4B36-8CA8-5598-5FB08181B51A}"/>
              </a:ext>
            </a:extLst>
          </p:cNvPr>
          <p:cNvSpPr>
            <a:spLocks noGrp="1"/>
          </p:cNvSpPr>
          <p:nvPr>
            <p:ph type="title"/>
          </p:nvPr>
        </p:nvSpPr>
        <p:spPr>
          <a:xfrm>
            <a:off x="311700" y="445025"/>
            <a:ext cx="8520600" cy="572700"/>
          </a:xfrm>
        </p:spPr>
        <p:txBody>
          <a:bodyPr wrap="square" anchor="ctr">
            <a:normAutofit fontScale="90000"/>
          </a:bodyPr>
          <a:lstStyle/>
          <a:p>
            <a:pPr>
              <a:lnSpc>
                <a:spcPct val="90000"/>
              </a:lnSpc>
            </a:pPr>
            <a:r>
              <a:rPr lang="en-GB" sz="2300" dirty="0"/>
              <a:t>Shared Website for Mass Times and Events around our Parish</a:t>
            </a:r>
            <a:br>
              <a:rPr lang="en-GB" sz="2300" dirty="0"/>
            </a:br>
            <a:r>
              <a:rPr lang="en-GB" sz="2300" dirty="0"/>
              <a:t> </a:t>
            </a:r>
            <a:r>
              <a:rPr lang="en-GB" sz="2700" dirty="0">
                <a:hlinkClick r:id="rId2"/>
              </a:rPr>
              <a:t>Havant Pastoral Area - Catholic Diocese of Portsmouth</a:t>
            </a:r>
            <a:endParaRPr lang="en-GB" sz="2700" dirty="0"/>
          </a:p>
        </p:txBody>
      </p:sp>
      <p:pic>
        <p:nvPicPr>
          <p:cNvPr id="5" name="Picture 4" descr="A computer screen with a picture on it&#10;&#10;AI-generated content may be incorrect.">
            <a:extLst>
              <a:ext uri="{FF2B5EF4-FFF2-40B4-BE49-F238E27FC236}">
                <a16:creationId xmlns:a16="http://schemas.microsoft.com/office/drawing/2014/main" id="{22907759-9F5A-3EB1-7E40-31357EDAE287}"/>
              </a:ext>
            </a:extLst>
          </p:cNvPr>
          <p:cNvPicPr>
            <a:picLocks noChangeAspect="1"/>
          </p:cNvPicPr>
          <p:nvPr/>
        </p:nvPicPr>
        <p:blipFill>
          <a:blip r:embed="rId3"/>
          <a:stretch>
            <a:fillRect/>
          </a:stretch>
        </p:blipFill>
        <p:spPr>
          <a:xfrm>
            <a:off x="623087" y="1208225"/>
            <a:ext cx="7064347" cy="3490250"/>
          </a:xfrm>
          <a:prstGeom prst="rect">
            <a:avLst/>
          </a:prstGeom>
          <a:noFill/>
          <a:ln>
            <a:noFill/>
          </a:ln>
        </p:spPr>
      </p:pic>
    </p:spTree>
    <p:extLst>
      <p:ext uri="{BB962C8B-B14F-4D97-AF65-F5344CB8AC3E}">
        <p14:creationId xmlns:p14="http://schemas.microsoft.com/office/powerpoint/2010/main" val="4222114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A3D8-A6FA-2D99-2C22-B296BB4DB282}"/>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GB" sz="2300"/>
              <a:t>Shared Website for Mass Times and Events Around the Parish </a:t>
            </a:r>
          </a:p>
        </p:txBody>
      </p:sp>
      <p:pic>
        <p:nvPicPr>
          <p:cNvPr id="5" name="Picture 4" descr="A computer screen with a message&#10;&#10;AI-generated content may be incorrect.">
            <a:extLst>
              <a:ext uri="{FF2B5EF4-FFF2-40B4-BE49-F238E27FC236}">
                <a16:creationId xmlns:a16="http://schemas.microsoft.com/office/drawing/2014/main" id="{529F8A49-D43D-1638-6387-E5C2A368A01D}"/>
              </a:ext>
            </a:extLst>
          </p:cNvPr>
          <p:cNvPicPr>
            <a:picLocks noChangeAspect="1"/>
          </p:cNvPicPr>
          <p:nvPr/>
        </p:nvPicPr>
        <p:blipFill>
          <a:blip r:embed="rId2"/>
          <a:srcRect t="45975" r="2" b="15714"/>
          <a:stretch/>
        </p:blipFill>
        <p:spPr>
          <a:xfrm>
            <a:off x="311700" y="1208225"/>
            <a:ext cx="8520600" cy="3264408"/>
          </a:xfrm>
          <a:prstGeom prst="rect">
            <a:avLst/>
          </a:prstGeom>
          <a:noFill/>
          <a:ln>
            <a:noFill/>
          </a:ln>
        </p:spPr>
      </p:pic>
    </p:spTree>
    <p:extLst>
      <p:ext uri="{BB962C8B-B14F-4D97-AF65-F5344CB8AC3E}">
        <p14:creationId xmlns:p14="http://schemas.microsoft.com/office/powerpoint/2010/main" val="3183296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6A718-BB2E-F541-2F9F-BEC6AFE8E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EB5A5B-FA79-42C2-70BB-F348E5504669}"/>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GB" sz="2300"/>
              <a:t>Shared Website for Mass Times and Events Around the Parish </a:t>
            </a:r>
          </a:p>
        </p:txBody>
      </p:sp>
      <p:pic>
        <p:nvPicPr>
          <p:cNvPr id="5" name="Picture 4" descr="A computer screen with a message&#10;&#10;AI-generated content may be incorrect.">
            <a:extLst>
              <a:ext uri="{FF2B5EF4-FFF2-40B4-BE49-F238E27FC236}">
                <a16:creationId xmlns:a16="http://schemas.microsoft.com/office/drawing/2014/main" id="{11034741-BD55-AA5B-1499-E477FC3A74CF}"/>
              </a:ext>
            </a:extLst>
          </p:cNvPr>
          <p:cNvPicPr>
            <a:picLocks noChangeAspect="1"/>
          </p:cNvPicPr>
          <p:nvPr/>
        </p:nvPicPr>
        <p:blipFill>
          <a:blip r:embed="rId2"/>
          <a:stretch>
            <a:fillRect/>
          </a:stretch>
        </p:blipFill>
        <p:spPr>
          <a:xfrm>
            <a:off x="1189529" y="1208224"/>
            <a:ext cx="6619285" cy="3935275"/>
          </a:xfrm>
          <a:prstGeom prst="rect">
            <a:avLst/>
          </a:prstGeom>
          <a:noFill/>
          <a:ln>
            <a:noFill/>
          </a:ln>
        </p:spPr>
      </p:pic>
    </p:spTree>
    <p:extLst>
      <p:ext uri="{BB962C8B-B14F-4D97-AF65-F5344CB8AC3E}">
        <p14:creationId xmlns:p14="http://schemas.microsoft.com/office/powerpoint/2010/main" val="2284270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238E-21FC-B50F-48C5-E0435EF3E9C4}"/>
              </a:ext>
            </a:extLst>
          </p:cNvPr>
          <p:cNvSpPr>
            <a:spLocks noGrp="1"/>
          </p:cNvSpPr>
          <p:nvPr>
            <p:ph type="title"/>
          </p:nvPr>
        </p:nvSpPr>
        <p:spPr>
          <a:xfrm>
            <a:off x="265500" y="1233175"/>
            <a:ext cx="4045200" cy="1482300"/>
          </a:xfrm>
        </p:spPr>
        <p:txBody>
          <a:bodyPr wrap="square" anchor="b">
            <a:normAutofit/>
          </a:bodyPr>
          <a:lstStyle/>
          <a:p>
            <a:pPr>
              <a:lnSpc>
                <a:spcPct val="90000"/>
              </a:lnSpc>
            </a:pPr>
            <a:r>
              <a:rPr lang="en-GB" sz="2900"/>
              <a:t> Shared Ongoing Formation opportunities</a:t>
            </a:r>
          </a:p>
        </p:txBody>
      </p:sp>
      <p:sp>
        <p:nvSpPr>
          <p:cNvPr id="8" name="Subtitle 2">
            <a:extLst>
              <a:ext uri="{FF2B5EF4-FFF2-40B4-BE49-F238E27FC236}">
                <a16:creationId xmlns:a16="http://schemas.microsoft.com/office/drawing/2014/main" id="{365892B7-665C-70DE-71B4-B619448AA0B2}"/>
              </a:ext>
            </a:extLst>
          </p:cNvPr>
          <p:cNvSpPr>
            <a:spLocks noGrp="1"/>
          </p:cNvSpPr>
          <p:nvPr>
            <p:ph type="subTitle" idx="1"/>
          </p:nvPr>
        </p:nvSpPr>
        <p:spPr>
          <a:xfrm>
            <a:off x="265500" y="2803075"/>
            <a:ext cx="4045200" cy="1235100"/>
          </a:xfrm>
        </p:spPr>
        <p:txBody>
          <a:bodyPr/>
          <a:lstStyle/>
          <a:p>
            <a:endParaRPr lang="en-US"/>
          </a:p>
        </p:txBody>
      </p:sp>
      <p:sp>
        <p:nvSpPr>
          <p:cNvPr id="3" name="Text Placeholder 2">
            <a:extLst>
              <a:ext uri="{FF2B5EF4-FFF2-40B4-BE49-F238E27FC236}">
                <a16:creationId xmlns:a16="http://schemas.microsoft.com/office/drawing/2014/main" id="{43A34E61-C102-BB22-27BF-4AE68E1F7D68}"/>
              </a:ext>
            </a:extLst>
          </p:cNvPr>
          <p:cNvSpPr>
            <a:spLocks noGrp="1"/>
          </p:cNvSpPr>
          <p:nvPr>
            <p:ph type="body" idx="2"/>
          </p:nvPr>
        </p:nvSpPr>
        <p:spPr>
          <a:xfrm>
            <a:off x="4939500" y="724075"/>
            <a:ext cx="3837000" cy="3695100"/>
          </a:xfrm>
        </p:spPr>
        <p:txBody>
          <a:bodyPr wrap="square" anchor="ctr">
            <a:normAutofit/>
          </a:bodyPr>
          <a:lstStyle/>
          <a:p>
            <a:pPr>
              <a:spcAft>
                <a:spcPts val="600"/>
              </a:spcAft>
            </a:pPr>
            <a:endParaRPr lang="en-GB" dirty="0"/>
          </a:p>
          <a:p>
            <a:pPr>
              <a:spcAft>
                <a:spcPts val="600"/>
              </a:spcAft>
            </a:pPr>
            <a:r>
              <a:rPr lang="en-GB" dirty="0"/>
              <a:t>Readers Training </a:t>
            </a:r>
          </a:p>
          <a:p>
            <a:pPr>
              <a:spcAft>
                <a:spcPts val="600"/>
              </a:spcAft>
            </a:pPr>
            <a:r>
              <a:rPr lang="en-GB" dirty="0"/>
              <a:t>Eucharistic Ministers Training</a:t>
            </a:r>
          </a:p>
          <a:p>
            <a:pPr>
              <a:spcAft>
                <a:spcPts val="600"/>
              </a:spcAft>
            </a:pPr>
            <a:r>
              <a:rPr lang="en-GB" dirty="0"/>
              <a:t>Visiting the Sick Training </a:t>
            </a:r>
          </a:p>
        </p:txBody>
      </p:sp>
    </p:spTree>
    <p:extLst>
      <p:ext uri="{BB962C8B-B14F-4D97-AF65-F5344CB8AC3E}">
        <p14:creationId xmlns:p14="http://schemas.microsoft.com/office/powerpoint/2010/main" val="3396928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607B-9414-69A1-48B3-DA5A56F21DE1}"/>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GB" sz="2600"/>
              <a:t>                                  </a:t>
            </a:r>
            <a:r>
              <a:rPr lang="en-GB" sz="2600" u="sng"/>
              <a:t>Alpha Update</a:t>
            </a:r>
          </a:p>
        </p:txBody>
      </p:sp>
      <p:graphicFrame>
        <p:nvGraphicFramePr>
          <p:cNvPr id="5" name="Text Placeholder 2">
            <a:extLst>
              <a:ext uri="{FF2B5EF4-FFF2-40B4-BE49-F238E27FC236}">
                <a16:creationId xmlns:a16="http://schemas.microsoft.com/office/drawing/2014/main" id="{E3B9CE72-3EE8-67E2-0289-2302AE439D40}"/>
              </a:ext>
            </a:extLst>
          </p:cNvPr>
          <p:cNvGraphicFramePr/>
          <p:nvPr>
            <p:extLst>
              <p:ext uri="{D42A27DB-BD31-4B8C-83A1-F6EECF244321}">
                <p14:modId xmlns:p14="http://schemas.microsoft.com/office/powerpoint/2010/main" val="2680672353"/>
              </p:ext>
            </p:extLst>
          </p:nvPr>
        </p:nvGraphicFramePr>
        <p:xfrm>
          <a:off x="311700" y="1208225"/>
          <a:ext cx="8520600" cy="3264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5929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D130C-3710-DCEC-C935-4A1680327D47}"/>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GB" sz="2800" dirty="0"/>
              <a:t>Alpha Update</a:t>
            </a:r>
          </a:p>
        </p:txBody>
      </p:sp>
      <p:graphicFrame>
        <p:nvGraphicFramePr>
          <p:cNvPr id="5" name="Text Placeholder 2">
            <a:extLst>
              <a:ext uri="{FF2B5EF4-FFF2-40B4-BE49-F238E27FC236}">
                <a16:creationId xmlns:a16="http://schemas.microsoft.com/office/drawing/2014/main" id="{1EE65E4A-5978-9CD0-C46F-3DCC1D3B2F24}"/>
              </a:ext>
            </a:extLst>
          </p:cNvPr>
          <p:cNvGraphicFramePr/>
          <p:nvPr>
            <p:extLst>
              <p:ext uri="{D42A27DB-BD31-4B8C-83A1-F6EECF244321}">
                <p14:modId xmlns:p14="http://schemas.microsoft.com/office/powerpoint/2010/main" val="1418692246"/>
              </p:ext>
            </p:extLst>
          </p:nvPr>
        </p:nvGraphicFramePr>
        <p:xfrm>
          <a:off x="311700" y="1208225"/>
          <a:ext cx="8520600" cy="3264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5894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97475"/>
            <a:ext cx="8520600" cy="572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en-GB" sz="1820" b="1"/>
              <a:t>Havant Pastoral Area Evangelisation and Alpha Structure - Moving Forward</a:t>
            </a:r>
            <a:endParaRPr sz="1820" b="1"/>
          </a:p>
        </p:txBody>
      </p:sp>
      <p:sp>
        <p:nvSpPr>
          <p:cNvPr id="55" name="Google Shape;55;p13"/>
          <p:cNvSpPr/>
          <p:nvPr/>
        </p:nvSpPr>
        <p:spPr>
          <a:xfrm>
            <a:off x="3594775" y="4541950"/>
            <a:ext cx="1946700" cy="4914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t>(Fr Jeremy)</a:t>
            </a:r>
            <a:endParaRPr sz="1200"/>
          </a:p>
        </p:txBody>
      </p:sp>
      <p:sp>
        <p:nvSpPr>
          <p:cNvPr id="56" name="Google Shape;56;p13"/>
          <p:cNvSpPr/>
          <p:nvPr/>
        </p:nvSpPr>
        <p:spPr>
          <a:xfrm>
            <a:off x="3359150" y="3925788"/>
            <a:ext cx="2476500" cy="4254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ctr" rtl="0">
              <a:spcBef>
                <a:spcPts val="0"/>
              </a:spcBef>
              <a:spcAft>
                <a:spcPts val="0"/>
              </a:spcAft>
              <a:buNone/>
            </a:pPr>
            <a:endParaRPr/>
          </a:p>
          <a:p>
            <a:pPr marL="0" lvl="0" indent="0" algn="l" rtl="0">
              <a:spcBef>
                <a:spcPts val="0"/>
              </a:spcBef>
              <a:spcAft>
                <a:spcPts val="0"/>
              </a:spcAft>
              <a:buNone/>
            </a:pPr>
            <a:r>
              <a:rPr lang="en-GB"/>
              <a:t>       </a:t>
            </a:r>
            <a:r>
              <a:rPr lang="en-GB" sz="1200"/>
              <a:t>Lead Evangelisation </a:t>
            </a:r>
            <a:endParaRPr sz="1200"/>
          </a:p>
          <a:p>
            <a:pPr marL="0" lvl="0" indent="0" algn="ctr" rtl="0">
              <a:spcBef>
                <a:spcPts val="0"/>
              </a:spcBef>
              <a:spcAft>
                <a:spcPts val="0"/>
              </a:spcAft>
              <a:buNone/>
            </a:pPr>
            <a:r>
              <a:rPr lang="en-GB" sz="1200"/>
              <a:t>(Fr James)</a:t>
            </a:r>
            <a:endParaRPr sz="1200"/>
          </a:p>
          <a:p>
            <a:pPr marL="0" lvl="0" indent="0" algn="ctr" rtl="0">
              <a:spcBef>
                <a:spcPts val="0"/>
              </a:spcBef>
              <a:spcAft>
                <a:spcPts val="0"/>
              </a:spcAft>
              <a:buNone/>
            </a:pPr>
            <a:endParaRPr/>
          </a:p>
          <a:p>
            <a:pPr marL="0" lvl="0" indent="0" algn="ctr" rtl="0">
              <a:spcBef>
                <a:spcPts val="0"/>
              </a:spcBef>
              <a:spcAft>
                <a:spcPts val="0"/>
              </a:spcAft>
              <a:buNone/>
            </a:pPr>
            <a:r>
              <a:rPr lang="en-GB" sz="1200"/>
              <a:t>Pastoral Area Lead</a:t>
            </a:r>
            <a:r>
              <a:rPr lang="en-GB"/>
              <a:t> </a:t>
            </a:r>
            <a:endParaRPr/>
          </a:p>
        </p:txBody>
      </p:sp>
      <p:sp>
        <p:nvSpPr>
          <p:cNvPr id="57" name="Google Shape;57;p13"/>
          <p:cNvSpPr/>
          <p:nvPr/>
        </p:nvSpPr>
        <p:spPr>
          <a:xfrm>
            <a:off x="3207950" y="3334375"/>
            <a:ext cx="3263400" cy="4914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dirty="0"/>
              <a:t>Pastoral Coordinator for Evangelisation </a:t>
            </a:r>
            <a:endParaRPr sz="1300" dirty="0"/>
          </a:p>
          <a:p>
            <a:pPr marL="0" lvl="0" indent="0" algn="ctr" rtl="0">
              <a:spcBef>
                <a:spcPts val="0"/>
              </a:spcBef>
              <a:spcAft>
                <a:spcPts val="0"/>
              </a:spcAft>
              <a:buNone/>
            </a:pPr>
            <a:r>
              <a:rPr lang="en-GB" sz="1300" dirty="0"/>
              <a:t>(presently vacant)</a:t>
            </a:r>
            <a:endParaRPr sz="1300" dirty="0"/>
          </a:p>
        </p:txBody>
      </p:sp>
      <p:sp>
        <p:nvSpPr>
          <p:cNvPr id="58" name="Google Shape;58;p13"/>
          <p:cNvSpPr/>
          <p:nvPr/>
        </p:nvSpPr>
        <p:spPr>
          <a:xfrm>
            <a:off x="3302000" y="2527100"/>
            <a:ext cx="2476500" cy="5727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t>Parish Evangelisation Leads x 2 in each of 8 church communities</a:t>
            </a:r>
            <a:endParaRPr sz="1200"/>
          </a:p>
        </p:txBody>
      </p:sp>
      <p:sp>
        <p:nvSpPr>
          <p:cNvPr id="59" name="Google Shape;59;p13"/>
          <p:cNvSpPr/>
          <p:nvPr/>
        </p:nvSpPr>
        <p:spPr>
          <a:xfrm>
            <a:off x="1651000" y="2742950"/>
            <a:ext cx="1219200" cy="4914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t>X</a:t>
            </a:r>
            <a:r>
              <a:rPr lang="en-GB" sz="1100"/>
              <a:t> 2 S</a:t>
            </a:r>
            <a:r>
              <a:rPr lang="en-GB" sz="1200"/>
              <a:t>chools Leads</a:t>
            </a:r>
            <a:endParaRPr sz="1200"/>
          </a:p>
        </p:txBody>
      </p:sp>
      <p:sp>
        <p:nvSpPr>
          <p:cNvPr id="60" name="Google Shape;60;p13"/>
          <p:cNvSpPr/>
          <p:nvPr/>
        </p:nvSpPr>
        <p:spPr>
          <a:xfrm>
            <a:off x="6210300" y="2742950"/>
            <a:ext cx="1219200" cy="4914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t>X 2 Hospital Leads</a:t>
            </a:r>
            <a:endParaRPr sz="1200"/>
          </a:p>
        </p:txBody>
      </p:sp>
      <p:sp>
        <p:nvSpPr>
          <p:cNvPr id="61" name="Google Shape;61;p13"/>
          <p:cNvSpPr/>
          <p:nvPr/>
        </p:nvSpPr>
        <p:spPr>
          <a:xfrm>
            <a:off x="1650950" y="743925"/>
            <a:ext cx="5778600" cy="4254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t>Prospective Guests</a:t>
            </a:r>
            <a:endParaRPr sz="1200"/>
          </a:p>
        </p:txBody>
      </p:sp>
      <p:sp>
        <p:nvSpPr>
          <p:cNvPr id="62" name="Google Shape;62;p13"/>
          <p:cNvSpPr/>
          <p:nvPr/>
        </p:nvSpPr>
        <p:spPr>
          <a:xfrm>
            <a:off x="2349500" y="1928325"/>
            <a:ext cx="4381500" cy="3744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t>Volunteers / Helpers</a:t>
            </a:r>
            <a:endParaRPr sz="1200"/>
          </a:p>
        </p:txBody>
      </p:sp>
      <p:sp>
        <p:nvSpPr>
          <p:cNvPr id="63" name="Google Shape;63;p13"/>
          <p:cNvSpPr/>
          <p:nvPr/>
        </p:nvSpPr>
        <p:spPr>
          <a:xfrm>
            <a:off x="2070100" y="1326700"/>
            <a:ext cx="4927500" cy="3744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t>Guests</a:t>
            </a:r>
            <a:endParaRPr sz="1200"/>
          </a:p>
        </p:txBody>
      </p:sp>
      <p:cxnSp>
        <p:nvCxnSpPr>
          <p:cNvPr id="64" name="Google Shape;64;p13"/>
          <p:cNvCxnSpPr>
            <a:endCxn id="56" idx="2"/>
          </p:cNvCxnSpPr>
          <p:nvPr/>
        </p:nvCxnSpPr>
        <p:spPr>
          <a:xfrm rot="10800000" flipH="1">
            <a:off x="4533800" y="4351188"/>
            <a:ext cx="63600" cy="248700"/>
          </a:xfrm>
          <a:prstGeom prst="straightConnector1">
            <a:avLst/>
          </a:prstGeom>
          <a:noFill/>
          <a:ln w="19050" cap="flat" cmpd="sng">
            <a:solidFill>
              <a:schemeClr val="dk2"/>
            </a:solidFill>
            <a:prstDash val="solid"/>
            <a:round/>
            <a:headEnd type="none" w="med" len="med"/>
            <a:tailEnd type="triangle" w="med" len="med"/>
          </a:ln>
        </p:spPr>
      </p:cxnSp>
      <p:cxnSp>
        <p:nvCxnSpPr>
          <p:cNvPr id="65" name="Google Shape;65;p13"/>
          <p:cNvCxnSpPr>
            <a:stCxn id="63" idx="0"/>
            <a:endCxn id="61" idx="2"/>
          </p:cNvCxnSpPr>
          <p:nvPr/>
        </p:nvCxnSpPr>
        <p:spPr>
          <a:xfrm rot="10800000" flipH="1">
            <a:off x="4533850" y="1169200"/>
            <a:ext cx="6300" cy="157500"/>
          </a:xfrm>
          <a:prstGeom prst="straightConnector1">
            <a:avLst/>
          </a:prstGeom>
          <a:noFill/>
          <a:ln w="19050" cap="flat" cmpd="sng">
            <a:solidFill>
              <a:schemeClr val="dk2"/>
            </a:solidFill>
            <a:prstDash val="solid"/>
            <a:round/>
            <a:headEnd type="none" w="med" len="med"/>
            <a:tailEnd type="triangle" w="med" len="med"/>
          </a:ln>
        </p:spPr>
      </p:cxnSp>
      <p:cxnSp>
        <p:nvCxnSpPr>
          <p:cNvPr id="66" name="Google Shape;66;p13"/>
          <p:cNvCxnSpPr/>
          <p:nvPr/>
        </p:nvCxnSpPr>
        <p:spPr>
          <a:xfrm rot="10800000">
            <a:off x="4540550" y="3727400"/>
            <a:ext cx="50100" cy="336600"/>
          </a:xfrm>
          <a:prstGeom prst="straightConnector1">
            <a:avLst/>
          </a:prstGeom>
          <a:noFill/>
          <a:ln w="19050" cap="flat" cmpd="sng">
            <a:solidFill>
              <a:schemeClr val="dk2"/>
            </a:solidFill>
            <a:prstDash val="solid"/>
            <a:round/>
            <a:headEnd type="none" w="med" len="med"/>
            <a:tailEnd type="triangle" w="med" len="med"/>
          </a:ln>
        </p:spPr>
      </p:cxnSp>
      <p:cxnSp>
        <p:nvCxnSpPr>
          <p:cNvPr id="67" name="Google Shape;67;p13"/>
          <p:cNvCxnSpPr/>
          <p:nvPr/>
        </p:nvCxnSpPr>
        <p:spPr>
          <a:xfrm rot="10800000">
            <a:off x="4595750" y="3134138"/>
            <a:ext cx="3300" cy="237000"/>
          </a:xfrm>
          <a:prstGeom prst="straightConnector1">
            <a:avLst/>
          </a:prstGeom>
          <a:noFill/>
          <a:ln w="19050" cap="flat" cmpd="sng">
            <a:solidFill>
              <a:schemeClr val="dk2"/>
            </a:solidFill>
            <a:prstDash val="solid"/>
            <a:round/>
            <a:headEnd type="none" w="med" len="med"/>
            <a:tailEnd type="triangle" w="med" len="med"/>
          </a:ln>
        </p:spPr>
      </p:cxnSp>
      <p:cxnSp>
        <p:nvCxnSpPr>
          <p:cNvPr id="68" name="Google Shape;68;p13"/>
          <p:cNvCxnSpPr/>
          <p:nvPr/>
        </p:nvCxnSpPr>
        <p:spPr>
          <a:xfrm rot="10800000">
            <a:off x="4533850" y="1630400"/>
            <a:ext cx="0" cy="269100"/>
          </a:xfrm>
          <a:prstGeom prst="straightConnector1">
            <a:avLst/>
          </a:prstGeom>
          <a:noFill/>
          <a:ln w="19050" cap="flat" cmpd="sng">
            <a:solidFill>
              <a:schemeClr val="dk2"/>
            </a:solidFill>
            <a:prstDash val="solid"/>
            <a:round/>
            <a:headEnd type="none" w="med" len="med"/>
            <a:tailEnd type="triangle" w="med" len="med"/>
          </a:ln>
        </p:spPr>
      </p:cxnSp>
      <p:cxnSp>
        <p:nvCxnSpPr>
          <p:cNvPr id="69" name="Google Shape;69;p13"/>
          <p:cNvCxnSpPr/>
          <p:nvPr/>
        </p:nvCxnSpPr>
        <p:spPr>
          <a:xfrm rot="10800000">
            <a:off x="4533850" y="2302725"/>
            <a:ext cx="0" cy="440100"/>
          </a:xfrm>
          <a:prstGeom prst="straightConnector1">
            <a:avLst/>
          </a:prstGeom>
          <a:noFill/>
          <a:ln w="19050" cap="flat" cmpd="sng">
            <a:solidFill>
              <a:schemeClr val="dk2"/>
            </a:solidFill>
            <a:prstDash val="solid"/>
            <a:round/>
            <a:headEnd type="none" w="med" len="med"/>
            <a:tailEnd type="triangle" w="med" len="med"/>
          </a:ln>
        </p:spPr>
      </p:cxnSp>
      <p:cxnSp>
        <p:nvCxnSpPr>
          <p:cNvPr id="70" name="Google Shape;70;p13"/>
          <p:cNvCxnSpPr>
            <a:stCxn id="59" idx="3"/>
            <a:endCxn id="58" idx="1"/>
          </p:cNvCxnSpPr>
          <p:nvPr/>
        </p:nvCxnSpPr>
        <p:spPr>
          <a:xfrm rot="10800000" flipH="1">
            <a:off x="2870200" y="2813450"/>
            <a:ext cx="431700" cy="175200"/>
          </a:xfrm>
          <a:prstGeom prst="straightConnector1">
            <a:avLst/>
          </a:prstGeom>
          <a:noFill/>
          <a:ln w="19050" cap="flat" cmpd="sng">
            <a:solidFill>
              <a:schemeClr val="dk2"/>
            </a:solidFill>
            <a:prstDash val="solid"/>
            <a:round/>
            <a:headEnd type="none" w="med" len="med"/>
            <a:tailEnd type="triangle" w="med" len="med"/>
          </a:ln>
        </p:spPr>
      </p:cxnSp>
      <p:cxnSp>
        <p:nvCxnSpPr>
          <p:cNvPr id="71" name="Google Shape;71;p13"/>
          <p:cNvCxnSpPr>
            <a:endCxn id="58" idx="3"/>
          </p:cNvCxnSpPr>
          <p:nvPr/>
        </p:nvCxnSpPr>
        <p:spPr>
          <a:xfrm rot="10800000">
            <a:off x="5778500" y="2813450"/>
            <a:ext cx="444600" cy="21300"/>
          </a:xfrm>
          <a:prstGeom prst="straightConnector1">
            <a:avLst/>
          </a:prstGeom>
          <a:noFill/>
          <a:ln w="19050" cap="flat" cmpd="sng">
            <a:solidFill>
              <a:schemeClr val="dk2"/>
            </a:solidFill>
            <a:prstDash val="solid"/>
            <a:round/>
            <a:headEnd type="none" w="med" len="med"/>
            <a:tailEnd type="triangle" w="med" len="med"/>
          </a:ln>
        </p:spPr>
      </p:cxnSp>
      <p:cxnSp>
        <p:nvCxnSpPr>
          <p:cNvPr id="72" name="Google Shape;72;p13"/>
          <p:cNvCxnSpPr>
            <a:endCxn id="60" idx="2"/>
          </p:cNvCxnSpPr>
          <p:nvPr/>
        </p:nvCxnSpPr>
        <p:spPr>
          <a:xfrm rot="10800000" flipH="1">
            <a:off x="6057900" y="3234350"/>
            <a:ext cx="762000" cy="448800"/>
          </a:xfrm>
          <a:prstGeom prst="straightConnector1">
            <a:avLst/>
          </a:prstGeom>
          <a:noFill/>
          <a:ln w="19050" cap="flat" cmpd="sng">
            <a:solidFill>
              <a:schemeClr val="dk2"/>
            </a:solidFill>
            <a:prstDash val="solid"/>
            <a:round/>
            <a:headEnd type="none" w="med" len="med"/>
            <a:tailEnd type="triangle" w="med" len="med"/>
          </a:ln>
        </p:spPr>
      </p:cxnSp>
      <p:cxnSp>
        <p:nvCxnSpPr>
          <p:cNvPr id="73" name="Google Shape;73;p13"/>
          <p:cNvCxnSpPr>
            <a:endCxn id="59" idx="2"/>
          </p:cNvCxnSpPr>
          <p:nvPr/>
        </p:nvCxnSpPr>
        <p:spPr>
          <a:xfrm rot="10800000">
            <a:off x="2260600" y="3234350"/>
            <a:ext cx="876300" cy="4614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93D00-9CBC-2334-660F-E25EDC6CC546}"/>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US" sz="2800" b="1" dirty="0"/>
              <a:t>The most significant changes </a:t>
            </a:r>
            <a:endParaRPr lang="en-GB" sz="2800" b="1" dirty="0"/>
          </a:p>
        </p:txBody>
      </p:sp>
      <p:graphicFrame>
        <p:nvGraphicFramePr>
          <p:cNvPr id="5" name="Text Placeholder 2">
            <a:extLst>
              <a:ext uri="{FF2B5EF4-FFF2-40B4-BE49-F238E27FC236}">
                <a16:creationId xmlns:a16="http://schemas.microsoft.com/office/drawing/2014/main" id="{BCAB98B7-425D-9D74-011D-6F808A32D260}"/>
              </a:ext>
            </a:extLst>
          </p:cNvPr>
          <p:cNvGraphicFramePr/>
          <p:nvPr>
            <p:extLst>
              <p:ext uri="{D42A27DB-BD31-4B8C-83A1-F6EECF244321}">
                <p14:modId xmlns:p14="http://schemas.microsoft.com/office/powerpoint/2010/main" val="1294745451"/>
              </p:ext>
            </p:extLst>
          </p:nvPr>
        </p:nvGraphicFramePr>
        <p:xfrm>
          <a:off x="311700" y="1208225"/>
          <a:ext cx="8520600" cy="3264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9794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49FF-DC4C-3290-18E4-69C2C1FE2930}"/>
              </a:ext>
            </a:extLst>
          </p:cNvPr>
          <p:cNvSpPr>
            <a:spLocks noGrp="1"/>
          </p:cNvSpPr>
          <p:nvPr>
            <p:ph type="title"/>
          </p:nvPr>
        </p:nvSpPr>
        <p:spPr/>
        <p:txBody>
          <a:bodyPr>
            <a:normAutofit fontScale="90000"/>
          </a:bodyPr>
          <a:lstStyle/>
          <a:p>
            <a:r>
              <a:rPr lang="en-GB" dirty="0"/>
              <a:t>		Finances and Accountability </a:t>
            </a:r>
          </a:p>
        </p:txBody>
      </p:sp>
      <p:sp>
        <p:nvSpPr>
          <p:cNvPr id="3" name="Text Placeholder 2">
            <a:extLst>
              <a:ext uri="{FF2B5EF4-FFF2-40B4-BE49-F238E27FC236}">
                <a16:creationId xmlns:a16="http://schemas.microsoft.com/office/drawing/2014/main" id="{7D950E77-E4CE-472F-1C0C-8A19C4269DE2}"/>
              </a:ext>
            </a:extLst>
          </p:cNvPr>
          <p:cNvSpPr>
            <a:spLocks noGrp="1"/>
          </p:cNvSpPr>
          <p:nvPr>
            <p:ph type="body" idx="1"/>
          </p:nvPr>
        </p:nvSpPr>
        <p:spPr/>
        <p:txBody>
          <a:bodyPr>
            <a:normAutofit/>
          </a:bodyPr>
          <a:lstStyle/>
          <a:p>
            <a:r>
              <a:rPr lang="en-GB" sz="2000" dirty="0"/>
              <a:t>Clergy and Pastoral Area Prudent Stewardship Team meetings with Clive Field (Finance Director of the Diocese)</a:t>
            </a:r>
          </a:p>
          <a:p>
            <a:pPr marL="114300" indent="0">
              <a:buNone/>
            </a:pPr>
            <a:endParaRPr lang="en-GB" sz="2000" dirty="0"/>
          </a:p>
          <a:p>
            <a:r>
              <a:rPr lang="en-GB" sz="2000" dirty="0"/>
              <a:t>Meeting with all Finance Teams from all Parishes next month</a:t>
            </a:r>
          </a:p>
          <a:p>
            <a:endParaRPr lang="en-GB" sz="2000" dirty="0"/>
          </a:p>
          <a:p>
            <a:r>
              <a:rPr lang="en-GB" sz="2000" dirty="0"/>
              <a:t>New Software now being used in the Diocese to enable greater transparency of accounts. </a:t>
            </a:r>
          </a:p>
          <a:p>
            <a:endParaRPr lang="en-GB" sz="2000" dirty="0"/>
          </a:p>
          <a:p>
            <a:r>
              <a:rPr lang="en-GB" sz="2000" dirty="0"/>
              <a:t>Development of Budgets and 5-year plans for Parishes</a:t>
            </a:r>
          </a:p>
        </p:txBody>
      </p:sp>
    </p:spTree>
    <p:extLst>
      <p:ext uri="{BB962C8B-B14F-4D97-AF65-F5344CB8AC3E}">
        <p14:creationId xmlns:p14="http://schemas.microsoft.com/office/powerpoint/2010/main" val="842110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72468-AD70-AE97-4024-31FD592836D0}"/>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GB" sz="2800"/>
              <a:t>Jubilee Year of Hope and Station Masses </a:t>
            </a:r>
          </a:p>
        </p:txBody>
      </p:sp>
      <p:pic>
        <p:nvPicPr>
          <p:cNvPr id="1026" name="Picture 2" descr="Unbound">
            <a:extLst>
              <a:ext uri="{FF2B5EF4-FFF2-40B4-BE49-F238E27FC236}">
                <a16:creationId xmlns:a16="http://schemas.microsoft.com/office/drawing/2014/main" id="{E3223DF6-9E8E-C29F-A18C-4ECC7CC25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719" r="3" b="22346"/>
          <a:stretch/>
        </p:blipFill>
        <p:spPr bwMode="auto">
          <a:xfrm>
            <a:off x="311700" y="1208225"/>
            <a:ext cx="4069800" cy="3264408"/>
          </a:xfrm>
          <a:prstGeom prst="rect">
            <a:avLst/>
          </a:prstGeom>
          <a:solidFill>
            <a:srgbClr val="FFFFFF"/>
          </a:solidFill>
          <a:ln>
            <a:noFill/>
          </a:ln>
        </p:spPr>
      </p:pic>
      <p:sp>
        <p:nvSpPr>
          <p:cNvPr id="3" name="Text Placeholder 2">
            <a:extLst>
              <a:ext uri="{FF2B5EF4-FFF2-40B4-BE49-F238E27FC236}">
                <a16:creationId xmlns:a16="http://schemas.microsoft.com/office/drawing/2014/main" id="{85840691-5B5C-828B-B721-34EDFABB6B67}"/>
              </a:ext>
            </a:extLst>
          </p:cNvPr>
          <p:cNvSpPr>
            <a:spLocks noGrp="1"/>
          </p:cNvSpPr>
          <p:nvPr>
            <p:ph type="body" idx="4294967295"/>
          </p:nvPr>
        </p:nvSpPr>
        <p:spPr>
          <a:xfrm>
            <a:off x="4762500" y="1208225"/>
            <a:ext cx="4126774" cy="3264408"/>
          </a:xfrm>
        </p:spPr>
        <p:txBody>
          <a:bodyPr anchor="t">
            <a:normAutofit/>
          </a:bodyPr>
          <a:lstStyle/>
          <a:p>
            <a:pPr algn="ctr">
              <a:spcAft>
                <a:spcPts val="600"/>
              </a:spcAft>
              <a:buClr>
                <a:srgbClr val="000000"/>
              </a:buClr>
            </a:pPr>
            <a:r>
              <a:rPr lang="en-US" b="0" i="0" u="none" strike="noStrike" cap="none" dirty="0">
                <a:solidFill>
                  <a:schemeClr val="dk1"/>
                </a:solidFill>
              </a:rPr>
              <a:t>Lenten Book for the Pastoral Area</a:t>
            </a:r>
          </a:p>
          <a:p>
            <a:pPr marL="114300" indent="0" algn="ctr">
              <a:spcAft>
                <a:spcPts val="600"/>
              </a:spcAft>
              <a:buClr>
                <a:srgbClr val="000000"/>
              </a:buClr>
              <a:buNone/>
            </a:pPr>
            <a:endParaRPr lang="en-US" b="0" i="0" u="none" strike="noStrike" cap="none" dirty="0">
              <a:solidFill>
                <a:schemeClr val="dk1"/>
              </a:solidFill>
            </a:endParaRPr>
          </a:p>
          <a:p>
            <a:pPr algn="ctr">
              <a:spcAft>
                <a:spcPts val="600"/>
              </a:spcAft>
              <a:buClr>
                <a:srgbClr val="000000"/>
              </a:buClr>
            </a:pPr>
            <a:r>
              <a:rPr lang="en-US" b="0" i="0" u="none" strike="noStrike" cap="none" dirty="0">
                <a:solidFill>
                  <a:schemeClr val="dk1"/>
                </a:solidFill>
              </a:rPr>
              <a:t>Themed Homilies </a:t>
            </a:r>
          </a:p>
          <a:p>
            <a:pPr algn="ctr">
              <a:spcAft>
                <a:spcPts val="600"/>
              </a:spcAft>
              <a:buClr>
                <a:srgbClr val="000000"/>
              </a:buClr>
            </a:pPr>
            <a:endParaRPr lang="en-US" b="0" i="0" u="none" strike="noStrike" cap="none" dirty="0">
              <a:solidFill>
                <a:schemeClr val="dk1"/>
              </a:solidFill>
            </a:endParaRPr>
          </a:p>
          <a:p>
            <a:pPr algn="ctr">
              <a:spcAft>
                <a:spcPts val="600"/>
              </a:spcAft>
              <a:buClr>
                <a:srgbClr val="000000"/>
              </a:buClr>
            </a:pPr>
            <a:r>
              <a:rPr lang="en-US" b="0" i="0" u="none" strike="noStrike" cap="none" dirty="0">
                <a:solidFill>
                  <a:schemeClr val="dk1"/>
                </a:solidFill>
              </a:rPr>
              <a:t>Opportunities for </a:t>
            </a:r>
            <a:r>
              <a:rPr lang="en-US" b="0" i="0" u="none" strike="noStrike" cap="none" dirty="0" err="1">
                <a:solidFill>
                  <a:schemeClr val="dk1"/>
                </a:solidFill>
              </a:rPr>
              <a:t>Minisitry</a:t>
            </a:r>
            <a:r>
              <a:rPr lang="en-US" b="0" i="0" u="none" strike="noStrike" cap="none" dirty="0">
                <a:solidFill>
                  <a:schemeClr val="dk1"/>
                </a:solidFill>
              </a:rPr>
              <a:t> and healing Palm Sunday Weekend </a:t>
            </a:r>
          </a:p>
        </p:txBody>
      </p:sp>
    </p:spTree>
    <p:extLst>
      <p:ext uri="{BB962C8B-B14F-4D97-AF65-F5344CB8AC3E}">
        <p14:creationId xmlns:p14="http://schemas.microsoft.com/office/powerpoint/2010/main" val="499506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2E30C-BB65-59F0-3C27-570F7B1EF691}"/>
              </a:ext>
            </a:extLst>
          </p:cNvPr>
          <p:cNvSpPr>
            <a:spLocks noGrp="1"/>
          </p:cNvSpPr>
          <p:nvPr>
            <p:ph type="title"/>
          </p:nvPr>
        </p:nvSpPr>
        <p:spPr>
          <a:xfrm>
            <a:off x="311700" y="445025"/>
            <a:ext cx="8520600" cy="572700"/>
          </a:xfrm>
        </p:spPr>
        <p:txBody>
          <a:bodyPr wrap="square" anchor="ctr">
            <a:noAutofit/>
          </a:bodyPr>
          <a:lstStyle/>
          <a:p>
            <a:pPr>
              <a:lnSpc>
                <a:spcPct val="90000"/>
              </a:lnSpc>
            </a:pPr>
            <a:r>
              <a:rPr lang="en-GB" sz="3600" dirty="0"/>
              <a:t>                          23</a:t>
            </a:r>
            <a:r>
              <a:rPr lang="en-GB" sz="3600" baseline="30000" dirty="0"/>
              <a:t>rd</a:t>
            </a:r>
            <a:r>
              <a:rPr lang="en-GB" sz="3600" dirty="0"/>
              <a:t> – 27</a:t>
            </a:r>
            <a:r>
              <a:rPr lang="en-GB" sz="3600" baseline="30000" dirty="0"/>
              <a:t>th</a:t>
            </a:r>
            <a:r>
              <a:rPr lang="en-GB" sz="3600" dirty="0"/>
              <a:t> June </a:t>
            </a:r>
          </a:p>
        </p:txBody>
      </p:sp>
      <p:pic>
        <p:nvPicPr>
          <p:cNvPr id="2050" name="Picture 2" descr="Week of Accompanied Prayer : 20th – 26th March 2022 | Sunnyside Church">
            <a:extLst>
              <a:ext uri="{FF2B5EF4-FFF2-40B4-BE49-F238E27FC236}">
                <a16:creationId xmlns:a16="http://schemas.microsoft.com/office/drawing/2014/main" id="{31E29F41-45BA-3527-6A30-A27D7746F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013" r="2" b="15592"/>
          <a:stretch/>
        </p:blipFill>
        <p:spPr bwMode="auto">
          <a:xfrm>
            <a:off x="311700" y="1208225"/>
            <a:ext cx="8520600" cy="3264408"/>
          </a:xfrm>
          <a:prstGeom prst="rect">
            <a:avLst/>
          </a:prstGeom>
          <a:solidFill>
            <a:srgbClr val="FFFFFF"/>
          </a:solidFill>
          <a:ln>
            <a:noFill/>
          </a:ln>
        </p:spPr>
      </p:pic>
    </p:spTree>
    <p:extLst>
      <p:ext uri="{BB962C8B-B14F-4D97-AF65-F5344CB8AC3E}">
        <p14:creationId xmlns:p14="http://schemas.microsoft.com/office/powerpoint/2010/main" val="794814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D6CB-D232-7C23-68FD-68A2F0CA057C}"/>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GB" sz="2600"/>
              <a:t>Justice and Peace </a:t>
            </a:r>
          </a:p>
        </p:txBody>
      </p:sp>
      <p:pic>
        <p:nvPicPr>
          <p:cNvPr id="3076" name="Picture 4" descr="Home - 10RE - Restoring God's Justice in the World - LibGuides at ...">
            <a:extLst>
              <a:ext uri="{FF2B5EF4-FFF2-40B4-BE49-F238E27FC236}">
                <a16:creationId xmlns:a16="http://schemas.microsoft.com/office/drawing/2014/main" id="{183308A9-5841-24C3-08EE-2D3570F4A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242" r="2" b="25235"/>
          <a:stretch/>
        </p:blipFill>
        <p:spPr bwMode="auto">
          <a:xfrm>
            <a:off x="311700" y="1208225"/>
            <a:ext cx="8520600" cy="3264408"/>
          </a:xfrm>
          <a:prstGeom prst="rect">
            <a:avLst/>
          </a:prstGeom>
          <a:solidFill>
            <a:srgbClr val="FFFFFF"/>
          </a:solidFill>
          <a:ln>
            <a:noFill/>
          </a:ln>
        </p:spPr>
      </p:pic>
    </p:spTree>
    <p:extLst>
      <p:ext uri="{BB962C8B-B14F-4D97-AF65-F5344CB8AC3E}">
        <p14:creationId xmlns:p14="http://schemas.microsoft.com/office/powerpoint/2010/main" val="91639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C1AC-E380-6767-78F2-BD9C8FF75CAA}"/>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GB" sz="2800"/>
              <a:t>Vision for the Future</a:t>
            </a:r>
          </a:p>
        </p:txBody>
      </p:sp>
      <p:pic>
        <p:nvPicPr>
          <p:cNvPr id="4098" name="Picture 2" descr="The Three Core Components To Consider When Creating A Vision For Future">
            <a:extLst>
              <a:ext uri="{FF2B5EF4-FFF2-40B4-BE49-F238E27FC236}">
                <a16:creationId xmlns:a16="http://schemas.microsoft.com/office/drawing/2014/main" id="{155E898D-F891-4011-DFEE-39751815A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778" r="2" b="42911"/>
          <a:stretch/>
        </p:blipFill>
        <p:spPr bwMode="auto">
          <a:xfrm>
            <a:off x="311700" y="1208225"/>
            <a:ext cx="8520600" cy="3264408"/>
          </a:xfrm>
          <a:prstGeom prst="rect">
            <a:avLst/>
          </a:prstGeom>
          <a:solidFill>
            <a:srgbClr val="FFFFFF"/>
          </a:solidFill>
          <a:ln>
            <a:noFill/>
          </a:ln>
        </p:spPr>
      </p:pic>
    </p:spTree>
    <p:extLst>
      <p:ext uri="{BB962C8B-B14F-4D97-AF65-F5344CB8AC3E}">
        <p14:creationId xmlns:p14="http://schemas.microsoft.com/office/powerpoint/2010/main" val="2231384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2E9CA-A1E0-B2F7-A74B-2F36B521CE61}"/>
              </a:ext>
            </a:extLst>
          </p:cNvPr>
          <p:cNvSpPr>
            <a:spLocks noGrp="1"/>
          </p:cNvSpPr>
          <p:nvPr>
            <p:ph type="title"/>
          </p:nvPr>
        </p:nvSpPr>
        <p:spPr>
          <a:xfrm>
            <a:off x="265500" y="1233175"/>
            <a:ext cx="4045200" cy="1482300"/>
          </a:xfrm>
        </p:spPr>
        <p:txBody>
          <a:bodyPr wrap="square" anchor="b">
            <a:normAutofit/>
          </a:bodyPr>
          <a:lstStyle/>
          <a:p>
            <a:r>
              <a:rPr lang="en-US" dirty="0"/>
              <a:t>Vision for the Future</a:t>
            </a:r>
            <a:endParaRPr lang="en-GB" dirty="0"/>
          </a:p>
        </p:txBody>
      </p:sp>
      <p:sp>
        <p:nvSpPr>
          <p:cNvPr id="8" name="Subtitle 2">
            <a:extLst>
              <a:ext uri="{FF2B5EF4-FFF2-40B4-BE49-F238E27FC236}">
                <a16:creationId xmlns:a16="http://schemas.microsoft.com/office/drawing/2014/main" id="{882BCE6D-7BA5-2107-019A-418B4A3BAAC3}"/>
              </a:ext>
            </a:extLst>
          </p:cNvPr>
          <p:cNvSpPr>
            <a:spLocks noGrp="1"/>
          </p:cNvSpPr>
          <p:nvPr>
            <p:ph type="subTitle" idx="1"/>
          </p:nvPr>
        </p:nvSpPr>
        <p:spPr>
          <a:xfrm>
            <a:off x="265500" y="2803075"/>
            <a:ext cx="4045200" cy="1235100"/>
          </a:xfrm>
        </p:spPr>
        <p:txBody>
          <a:bodyPr/>
          <a:lstStyle/>
          <a:p>
            <a:endParaRPr lang="en-US"/>
          </a:p>
        </p:txBody>
      </p:sp>
      <p:sp>
        <p:nvSpPr>
          <p:cNvPr id="3" name="Text Placeholder 2">
            <a:extLst>
              <a:ext uri="{FF2B5EF4-FFF2-40B4-BE49-F238E27FC236}">
                <a16:creationId xmlns:a16="http://schemas.microsoft.com/office/drawing/2014/main" id="{AF229014-988E-25E4-EA0A-B504C9070ECF}"/>
              </a:ext>
            </a:extLst>
          </p:cNvPr>
          <p:cNvSpPr>
            <a:spLocks noGrp="1"/>
          </p:cNvSpPr>
          <p:nvPr>
            <p:ph type="body" idx="2"/>
          </p:nvPr>
        </p:nvSpPr>
        <p:spPr>
          <a:xfrm>
            <a:off x="4939500" y="0"/>
            <a:ext cx="3837000" cy="4419175"/>
          </a:xfrm>
        </p:spPr>
        <p:txBody>
          <a:bodyPr wrap="square" anchor="ctr">
            <a:normAutofit fontScale="92500" lnSpcReduction="10000"/>
          </a:bodyPr>
          <a:lstStyle/>
          <a:p>
            <a:pPr>
              <a:spcAft>
                <a:spcPts val="600"/>
              </a:spcAft>
            </a:pPr>
            <a:r>
              <a:rPr lang="en-US" sz="2400" dirty="0"/>
              <a:t>Christ at the </a:t>
            </a:r>
            <a:r>
              <a:rPr lang="en-US" sz="2400" dirty="0" err="1"/>
              <a:t>centre</a:t>
            </a:r>
            <a:r>
              <a:rPr lang="en-US" sz="2400" dirty="0"/>
              <a:t> of our Parish and our lives. </a:t>
            </a:r>
          </a:p>
          <a:p>
            <a:pPr>
              <a:spcAft>
                <a:spcPts val="600"/>
              </a:spcAft>
            </a:pPr>
            <a:r>
              <a:rPr lang="en-GB" sz="2400" dirty="0"/>
              <a:t> Active Evangelisation taking place in every community</a:t>
            </a:r>
          </a:p>
          <a:p>
            <a:pPr>
              <a:spcAft>
                <a:spcPts val="600"/>
              </a:spcAft>
            </a:pPr>
            <a:r>
              <a:rPr lang="en-GB" sz="2400" dirty="0"/>
              <a:t>Children and Youth involved in all aspects of Parish life</a:t>
            </a:r>
          </a:p>
          <a:p>
            <a:pPr>
              <a:spcAft>
                <a:spcPts val="600"/>
              </a:spcAft>
            </a:pPr>
            <a:r>
              <a:rPr lang="en-GB" sz="2400" dirty="0"/>
              <a:t>100s of new Christians being received into our </a:t>
            </a:r>
            <a:r>
              <a:rPr lang="en-GB" sz="2400" dirty="0" err="1"/>
              <a:t>communites</a:t>
            </a:r>
            <a:r>
              <a:rPr lang="en-GB" sz="2400" dirty="0"/>
              <a:t> every year.  </a:t>
            </a:r>
          </a:p>
        </p:txBody>
      </p:sp>
    </p:spTree>
    <p:extLst>
      <p:ext uri="{BB962C8B-B14F-4D97-AF65-F5344CB8AC3E}">
        <p14:creationId xmlns:p14="http://schemas.microsoft.com/office/powerpoint/2010/main" val="2699229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AC2D-14D1-3239-123D-5EA0C7FDF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41264-D672-5DBC-A112-BE25DE0305DF}"/>
              </a:ext>
            </a:extLst>
          </p:cNvPr>
          <p:cNvSpPr>
            <a:spLocks noGrp="1"/>
          </p:cNvSpPr>
          <p:nvPr>
            <p:ph type="title"/>
          </p:nvPr>
        </p:nvSpPr>
        <p:spPr>
          <a:xfrm>
            <a:off x="265500" y="1233175"/>
            <a:ext cx="4045200" cy="1482300"/>
          </a:xfrm>
        </p:spPr>
        <p:txBody>
          <a:bodyPr wrap="square" anchor="b">
            <a:normAutofit/>
          </a:bodyPr>
          <a:lstStyle/>
          <a:p>
            <a:r>
              <a:rPr lang="en-US" dirty="0"/>
              <a:t>Vision for the Future</a:t>
            </a:r>
            <a:endParaRPr lang="en-GB" dirty="0"/>
          </a:p>
        </p:txBody>
      </p:sp>
      <p:sp>
        <p:nvSpPr>
          <p:cNvPr id="8" name="Subtitle 2">
            <a:extLst>
              <a:ext uri="{FF2B5EF4-FFF2-40B4-BE49-F238E27FC236}">
                <a16:creationId xmlns:a16="http://schemas.microsoft.com/office/drawing/2014/main" id="{4C3234A6-C08C-9DCF-1C74-F49E6AC3D7CC}"/>
              </a:ext>
            </a:extLst>
          </p:cNvPr>
          <p:cNvSpPr>
            <a:spLocks noGrp="1"/>
          </p:cNvSpPr>
          <p:nvPr>
            <p:ph type="subTitle" idx="1"/>
          </p:nvPr>
        </p:nvSpPr>
        <p:spPr>
          <a:xfrm>
            <a:off x="265500" y="2803075"/>
            <a:ext cx="4045200" cy="1235100"/>
          </a:xfrm>
        </p:spPr>
        <p:txBody>
          <a:bodyPr/>
          <a:lstStyle/>
          <a:p>
            <a:endParaRPr lang="en-US"/>
          </a:p>
        </p:txBody>
      </p:sp>
      <p:sp>
        <p:nvSpPr>
          <p:cNvPr id="3" name="Text Placeholder 2">
            <a:extLst>
              <a:ext uri="{FF2B5EF4-FFF2-40B4-BE49-F238E27FC236}">
                <a16:creationId xmlns:a16="http://schemas.microsoft.com/office/drawing/2014/main" id="{7BCA60ED-61D3-506B-6ABD-2203FE715020}"/>
              </a:ext>
            </a:extLst>
          </p:cNvPr>
          <p:cNvSpPr>
            <a:spLocks noGrp="1"/>
          </p:cNvSpPr>
          <p:nvPr>
            <p:ph type="body" idx="2"/>
          </p:nvPr>
        </p:nvSpPr>
        <p:spPr>
          <a:xfrm>
            <a:off x="4939500" y="-939800"/>
            <a:ext cx="3837000" cy="6451600"/>
          </a:xfrm>
        </p:spPr>
        <p:txBody>
          <a:bodyPr wrap="square" anchor="ctr">
            <a:normAutofit/>
          </a:bodyPr>
          <a:lstStyle/>
          <a:p>
            <a:pPr>
              <a:spcAft>
                <a:spcPts val="600"/>
              </a:spcAft>
            </a:pPr>
            <a:endParaRPr lang="en-US" dirty="0"/>
          </a:p>
          <a:p>
            <a:pPr>
              <a:spcAft>
                <a:spcPts val="600"/>
              </a:spcAft>
            </a:pPr>
            <a:r>
              <a:rPr lang="en-US" sz="2000" dirty="0"/>
              <a:t>Packed Churches with Vibrant Liturgies</a:t>
            </a:r>
          </a:p>
          <a:p>
            <a:pPr>
              <a:spcAft>
                <a:spcPts val="600"/>
              </a:spcAft>
            </a:pPr>
            <a:r>
              <a:rPr lang="en-US" sz="2000" dirty="0"/>
              <a:t>A welcome ministry that welcomes all, particularly the marginalized.</a:t>
            </a:r>
          </a:p>
          <a:p>
            <a:pPr>
              <a:spcAft>
                <a:spcPts val="600"/>
              </a:spcAft>
            </a:pPr>
            <a:r>
              <a:rPr lang="en-US" sz="2000" dirty="0"/>
              <a:t>Every parishioner is a member of a small group where they are known, loved and grow in their faith.</a:t>
            </a:r>
          </a:p>
          <a:p>
            <a:pPr>
              <a:spcAft>
                <a:spcPts val="600"/>
              </a:spcAft>
            </a:pPr>
            <a:r>
              <a:rPr lang="en-GB" sz="2000" dirty="0"/>
              <a:t>Youth programmes for every age group from toddler - 35</a:t>
            </a:r>
          </a:p>
        </p:txBody>
      </p:sp>
    </p:spTree>
    <p:extLst>
      <p:ext uri="{BB962C8B-B14F-4D97-AF65-F5344CB8AC3E}">
        <p14:creationId xmlns:p14="http://schemas.microsoft.com/office/powerpoint/2010/main" val="2190952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2E156-3951-4385-11B0-DC8128162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A6F6A-AF75-8384-940A-31A7E2C27604}"/>
              </a:ext>
            </a:extLst>
          </p:cNvPr>
          <p:cNvSpPr>
            <a:spLocks noGrp="1"/>
          </p:cNvSpPr>
          <p:nvPr>
            <p:ph type="title"/>
          </p:nvPr>
        </p:nvSpPr>
        <p:spPr>
          <a:xfrm>
            <a:off x="265500" y="1233175"/>
            <a:ext cx="4045200" cy="1482300"/>
          </a:xfrm>
        </p:spPr>
        <p:txBody>
          <a:bodyPr wrap="square" anchor="b">
            <a:normAutofit/>
          </a:bodyPr>
          <a:lstStyle/>
          <a:p>
            <a:r>
              <a:rPr lang="en-US" dirty="0"/>
              <a:t>Vision for the Future</a:t>
            </a:r>
            <a:endParaRPr lang="en-GB" dirty="0"/>
          </a:p>
        </p:txBody>
      </p:sp>
      <p:sp>
        <p:nvSpPr>
          <p:cNvPr id="8" name="Subtitle 2">
            <a:extLst>
              <a:ext uri="{FF2B5EF4-FFF2-40B4-BE49-F238E27FC236}">
                <a16:creationId xmlns:a16="http://schemas.microsoft.com/office/drawing/2014/main" id="{1F0A746B-5226-34E4-389C-7F27209499F6}"/>
              </a:ext>
            </a:extLst>
          </p:cNvPr>
          <p:cNvSpPr>
            <a:spLocks noGrp="1"/>
          </p:cNvSpPr>
          <p:nvPr>
            <p:ph type="subTitle" idx="1"/>
          </p:nvPr>
        </p:nvSpPr>
        <p:spPr>
          <a:xfrm>
            <a:off x="265500" y="2803075"/>
            <a:ext cx="4045200" cy="1235100"/>
          </a:xfrm>
        </p:spPr>
        <p:txBody>
          <a:bodyPr/>
          <a:lstStyle/>
          <a:p>
            <a:endParaRPr lang="en-US"/>
          </a:p>
        </p:txBody>
      </p:sp>
      <p:sp>
        <p:nvSpPr>
          <p:cNvPr id="3" name="Text Placeholder 2">
            <a:extLst>
              <a:ext uri="{FF2B5EF4-FFF2-40B4-BE49-F238E27FC236}">
                <a16:creationId xmlns:a16="http://schemas.microsoft.com/office/drawing/2014/main" id="{14535D10-7049-451E-1C2C-3F7FD960A784}"/>
              </a:ext>
            </a:extLst>
          </p:cNvPr>
          <p:cNvSpPr>
            <a:spLocks noGrp="1"/>
          </p:cNvSpPr>
          <p:nvPr>
            <p:ph type="body" idx="2"/>
          </p:nvPr>
        </p:nvSpPr>
        <p:spPr>
          <a:xfrm>
            <a:off x="4572000" y="127000"/>
            <a:ext cx="4306500" cy="5016499"/>
          </a:xfrm>
        </p:spPr>
        <p:txBody>
          <a:bodyPr wrap="square" anchor="ctr">
            <a:noAutofit/>
          </a:bodyPr>
          <a:lstStyle/>
          <a:p>
            <a:pPr>
              <a:spcAft>
                <a:spcPts val="600"/>
              </a:spcAft>
            </a:pPr>
            <a:r>
              <a:rPr lang="en-US" sz="2000" dirty="0"/>
              <a:t>Parishes and Schools working closely together. </a:t>
            </a:r>
          </a:p>
          <a:p>
            <a:pPr>
              <a:spcAft>
                <a:spcPts val="600"/>
              </a:spcAft>
            </a:pPr>
            <a:r>
              <a:rPr lang="en-US" sz="2000" dirty="0"/>
              <a:t>Lay Leads for </a:t>
            </a:r>
            <a:r>
              <a:rPr lang="en-GB" sz="2000" dirty="0"/>
              <a:t>Youth, Catechesis, Evangelisation, Fundraising and Outreach </a:t>
            </a:r>
          </a:p>
          <a:p>
            <a:pPr>
              <a:spcAft>
                <a:spcPts val="600"/>
              </a:spcAft>
            </a:pPr>
            <a:r>
              <a:rPr lang="en-GB" sz="2000" dirty="0"/>
              <a:t>An Operation Manager supported by a team of administrators in each church community</a:t>
            </a:r>
          </a:p>
          <a:p>
            <a:pPr>
              <a:spcAft>
                <a:spcPts val="600"/>
              </a:spcAft>
            </a:pPr>
            <a:r>
              <a:rPr lang="en-GB" sz="2000" dirty="0"/>
              <a:t> Healthy Finances in place to enable our vision to be fulfilled.</a:t>
            </a:r>
          </a:p>
        </p:txBody>
      </p:sp>
    </p:spTree>
    <p:extLst>
      <p:ext uri="{BB962C8B-B14F-4D97-AF65-F5344CB8AC3E}">
        <p14:creationId xmlns:p14="http://schemas.microsoft.com/office/powerpoint/2010/main" val="423803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569C3-363C-3A58-2391-3DC20804DC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5CEDC-70CB-2A00-E4A5-D7DFCA9B3598}"/>
              </a:ext>
            </a:extLst>
          </p:cNvPr>
          <p:cNvSpPr>
            <a:spLocks noGrp="1"/>
          </p:cNvSpPr>
          <p:nvPr>
            <p:ph type="title"/>
          </p:nvPr>
        </p:nvSpPr>
        <p:spPr>
          <a:xfrm>
            <a:off x="265500" y="1233175"/>
            <a:ext cx="4045200" cy="1482300"/>
          </a:xfrm>
        </p:spPr>
        <p:txBody>
          <a:bodyPr wrap="square" anchor="b">
            <a:normAutofit/>
          </a:bodyPr>
          <a:lstStyle/>
          <a:p>
            <a:r>
              <a:rPr lang="en-US" dirty="0"/>
              <a:t>Vision for the Future</a:t>
            </a:r>
            <a:endParaRPr lang="en-GB" dirty="0"/>
          </a:p>
        </p:txBody>
      </p:sp>
      <p:sp>
        <p:nvSpPr>
          <p:cNvPr id="8" name="Subtitle 2">
            <a:extLst>
              <a:ext uri="{FF2B5EF4-FFF2-40B4-BE49-F238E27FC236}">
                <a16:creationId xmlns:a16="http://schemas.microsoft.com/office/drawing/2014/main" id="{2C6EF706-9136-6D83-D35F-63D753FEC5B7}"/>
              </a:ext>
            </a:extLst>
          </p:cNvPr>
          <p:cNvSpPr>
            <a:spLocks noGrp="1"/>
          </p:cNvSpPr>
          <p:nvPr>
            <p:ph type="subTitle" idx="1"/>
          </p:nvPr>
        </p:nvSpPr>
        <p:spPr>
          <a:xfrm>
            <a:off x="265500" y="2803075"/>
            <a:ext cx="4045200" cy="1235100"/>
          </a:xfrm>
        </p:spPr>
        <p:txBody>
          <a:bodyPr/>
          <a:lstStyle/>
          <a:p>
            <a:endParaRPr lang="en-US"/>
          </a:p>
        </p:txBody>
      </p:sp>
      <p:sp>
        <p:nvSpPr>
          <p:cNvPr id="3" name="Text Placeholder 2">
            <a:extLst>
              <a:ext uri="{FF2B5EF4-FFF2-40B4-BE49-F238E27FC236}">
                <a16:creationId xmlns:a16="http://schemas.microsoft.com/office/drawing/2014/main" id="{ECAA9ECB-5D88-98AC-2087-CDCC46525C3D}"/>
              </a:ext>
            </a:extLst>
          </p:cNvPr>
          <p:cNvSpPr>
            <a:spLocks noGrp="1"/>
          </p:cNvSpPr>
          <p:nvPr>
            <p:ph type="body" idx="2"/>
          </p:nvPr>
        </p:nvSpPr>
        <p:spPr>
          <a:xfrm>
            <a:off x="4939500" y="-152400"/>
            <a:ext cx="3837000" cy="5460999"/>
          </a:xfrm>
        </p:spPr>
        <p:txBody>
          <a:bodyPr wrap="square" anchor="ctr">
            <a:normAutofit/>
          </a:bodyPr>
          <a:lstStyle/>
          <a:p>
            <a:pPr>
              <a:spcAft>
                <a:spcPts val="600"/>
              </a:spcAft>
            </a:pPr>
            <a:r>
              <a:rPr lang="en-US" dirty="0"/>
              <a:t>Holy and Inspiring Priests</a:t>
            </a:r>
          </a:p>
          <a:p>
            <a:pPr>
              <a:spcAft>
                <a:spcPts val="600"/>
              </a:spcAft>
            </a:pPr>
            <a:r>
              <a:rPr lang="en-US" dirty="0"/>
              <a:t>Excellent Homilies</a:t>
            </a:r>
          </a:p>
          <a:p>
            <a:pPr>
              <a:spcAft>
                <a:spcPts val="600"/>
              </a:spcAft>
            </a:pPr>
            <a:r>
              <a:rPr lang="en-US" dirty="0"/>
              <a:t>Ongoing Formation for all</a:t>
            </a:r>
          </a:p>
          <a:p>
            <a:pPr>
              <a:spcAft>
                <a:spcPts val="600"/>
              </a:spcAft>
            </a:pPr>
            <a:r>
              <a:rPr lang="en-US" dirty="0"/>
              <a:t>Adoration in our Churches</a:t>
            </a:r>
          </a:p>
          <a:p>
            <a:pPr>
              <a:spcAft>
                <a:spcPts val="600"/>
              </a:spcAft>
            </a:pPr>
            <a:r>
              <a:rPr lang="en-US" dirty="0"/>
              <a:t>Over 200 people attending weekday Masses both during the day and Evening / Early Morning. </a:t>
            </a:r>
            <a:r>
              <a:rPr lang="en-GB" dirty="0"/>
              <a:t> </a:t>
            </a:r>
          </a:p>
          <a:p>
            <a:pPr>
              <a:spcAft>
                <a:spcPts val="600"/>
              </a:spcAft>
            </a:pPr>
            <a:r>
              <a:rPr lang="en-GB" dirty="0"/>
              <a:t>Outreach projects supporting our local communities particularly the most vulnerable.   </a:t>
            </a:r>
          </a:p>
        </p:txBody>
      </p:sp>
    </p:spTree>
    <p:extLst>
      <p:ext uri="{BB962C8B-B14F-4D97-AF65-F5344CB8AC3E}">
        <p14:creationId xmlns:p14="http://schemas.microsoft.com/office/powerpoint/2010/main" val="3514430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93D00-9CBC-2334-660F-E25EDC6CC546}"/>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US" sz="2600"/>
              <a:t>		</a:t>
            </a:r>
            <a:r>
              <a:rPr lang="en-US" sz="2600" b="1"/>
              <a:t>The most significant changes </a:t>
            </a:r>
            <a:endParaRPr lang="en-GB" sz="2600" b="1"/>
          </a:p>
        </p:txBody>
      </p:sp>
      <p:sp>
        <p:nvSpPr>
          <p:cNvPr id="3" name="Text Placeholder 2">
            <a:extLst>
              <a:ext uri="{FF2B5EF4-FFF2-40B4-BE49-F238E27FC236}">
                <a16:creationId xmlns:a16="http://schemas.microsoft.com/office/drawing/2014/main" id="{13EC1835-0F0C-89E2-2FD4-4749BCB9B6CF}"/>
              </a:ext>
            </a:extLst>
          </p:cNvPr>
          <p:cNvSpPr>
            <a:spLocks noGrp="1"/>
          </p:cNvSpPr>
          <p:nvPr>
            <p:ph type="body" idx="4294967295"/>
          </p:nvPr>
        </p:nvSpPr>
        <p:spPr>
          <a:xfrm>
            <a:off x="311700" y="1208225"/>
            <a:ext cx="8520600" cy="3264408"/>
          </a:xfrm>
        </p:spPr>
        <p:txBody>
          <a:bodyPr anchor="t">
            <a:normAutofit/>
          </a:bodyPr>
          <a:lstStyle/>
          <a:p>
            <a:pPr>
              <a:spcAft>
                <a:spcPts val="600"/>
              </a:spcAft>
              <a:buClr>
                <a:srgbClr val="000000"/>
              </a:buClr>
            </a:pPr>
            <a:endParaRPr lang="en-US" b="0" i="0" u="none" strike="noStrike" cap="none" dirty="0">
              <a:solidFill>
                <a:schemeClr val="dk1"/>
              </a:solidFill>
            </a:endParaRPr>
          </a:p>
          <a:p>
            <a:pPr marL="114300" indent="0">
              <a:spcAft>
                <a:spcPts val="600"/>
              </a:spcAft>
              <a:buClr>
                <a:srgbClr val="000000"/>
              </a:buClr>
              <a:buFont typeface="Arial"/>
              <a:buNone/>
            </a:pPr>
            <a:endParaRPr lang="en-US" b="0" i="0" u="none" strike="noStrike" cap="none" dirty="0">
              <a:solidFill>
                <a:schemeClr val="dk1"/>
              </a:solidFill>
              <a:effectLst/>
            </a:endParaRPr>
          </a:p>
          <a:p>
            <a:pPr marL="114300" indent="0">
              <a:spcAft>
                <a:spcPts val="600"/>
              </a:spcAft>
              <a:buClr>
                <a:srgbClr val="000000"/>
              </a:buClr>
              <a:buFont typeface="Arial"/>
              <a:buNone/>
            </a:pPr>
            <a:r>
              <a:rPr lang="en-US" sz="2800" b="0" i="0" u="none" strike="noStrike" cap="none" dirty="0">
                <a:solidFill>
                  <a:schemeClr val="dk1"/>
                </a:solidFill>
                <a:effectLst/>
              </a:rPr>
              <a:t>One Parish </a:t>
            </a:r>
            <a:r>
              <a:rPr lang="en-US" sz="2800" b="0" i="0" u="none" strike="noStrike" cap="none" dirty="0">
                <a:solidFill>
                  <a:schemeClr val="dk1"/>
                </a:solidFill>
              </a:rPr>
              <a:t>P</a:t>
            </a:r>
            <a:r>
              <a:rPr lang="en-US" sz="2800" b="0" i="0" u="none" strike="noStrike" cap="none" dirty="0">
                <a:solidFill>
                  <a:schemeClr val="dk1"/>
                </a:solidFill>
                <a:effectLst/>
              </a:rPr>
              <a:t>riest will be working with a team of other priests, and all will be working to their particular strengths.</a:t>
            </a:r>
          </a:p>
          <a:p>
            <a:pPr marL="114300" indent="0">
              <a:spcAft>
                <a:spcPts val="600"/>
              </a:spcAft>
              <a:buClr>
                <a:srgbClr val="000000"/>
              </a:buClr>
              <a:buFont typeface="Arial"/>
              <a:buNone/>
            </a:pPr>
            <a:endParaRPr lang="en-US" b="0" i="0" u="none" strike="noStrike" cap="none" dirty="0">
              <a:solidFill>
                <a:schemeClr val="dk1"/>
              </a:solidFill>
              <a:effectLst/>
            </a:endParaRPr>
          </a:p>
          <a:p>
            <a:pPr>
              <a:spcAft>
                <a:spcPts val="600"/>
              </a:spcAft>
              <a:buClr>
                <a:srgbClr val="000000"/>
              </a:buClr>
            </a:pPr>
            <a:endParaRPr lang="en-US" b="0" i="0" u="none" strike="noStrike" cap="none" dirty="0">
              <a:solidFill>
                <a:schemeClr val="dk1"/>
              </a:solidFill>
            </a:endParaRPr>
          </a:p>
        </p:txBody>
      </p:sp>
    </p:spTree>
    <p:extLst>
      <p:ext uri="{BB962C8B-B14F-4D97-AF65-F5344CB8AC3E}">
        <p14:creationId xmlns:p14="http://schemas.microsoft.com/office/powerpoint/2010/main" val="4021678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2E7A8-3CCD-8C12-990C-F8F9FDF14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8D99E-8D98-92BC-6B78-81546A8D3099}"/>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US" sz="2600"/>
              <a:t>		</a:t>
            </a:r>
            <a:r>
              <a:rPr lang="en-US" sz="2600" b="1"/>
              <a:t>The most significant changes </a:t>
            </a:r>
            <a:endParaRPr lang="en-GB" sz="2600" b="1"/>
          </a:p>
        </p:txBody>
      </p:sp>
      <p:sp>
        <p:nvSpPr>
          <p:cNvPr id="3" name="Text Placeholder 2">
            <a:extLst>
              <a:ext uri="{FF2B5EF4-FFF2-40B4-BE49-F238E27FC236}">
                <a16:creationId xmlns:a16="http://schemas.microsoft.com/office/drawing/2014/main" id="{DA3636B5-DA2C-EB26-2A87-2CF318003026}"/>
              </a:ext>
            </a:extLst>
          </p:cNvPr>
          <p:cNvSpPr>
            <a:spLocks noGrp="1"/>
          </p:cNvSpPr>
          <p:nvPr>
            <p:ph type="body" idx="4294967295"/>
          </p:nvPr>
        </p:nvSpPr>
        <p:spPr>
          <a:xfrm>
            <a:off x="311700" y="1208225"/>
            <a:ext cx="8520600" cy="3264408"/>
          </a:xfrm>
        </p:spPr>
        <p:txBody>
          <a:bodyPr anchor="t">
            <a:normAutofit/>
          </a:bodyPr>
          <a:lstStyle/>
          <a:p>
            <a:pPr>
              <a:spcAft>
                <a:spcPts val="600"/>
              </a:spcAft>
              <a:buClr>
                <a:srgbClr val="000000"/>
              </a:buClr>
            </a:pPr>
            <a:endParaRPr lang="en-US" b="0" i="0" u="none" strike="noStrike" cap="none" dirty="0">
              <a:solidFill>
                <a:schemeClr val="dk1"/>
              </a:solidFill>
            </a:endParaRPr>
          </a:p>
          <a:p>
            <a:pPr marL="114300" indent="0">
              <a:spcAft>
                <a:spcPts val="600"/>
              </a:spcAft>
              <a:buClr>
                <a:srgbClr val="000000"/>
              </a:buClr>
              <a:buFont typeface="Arial"/>
              <a:buNone/>
            </a:pPr>
            <a:endParaRPr lang="en-US" b="0" i="0" u="none" strike="noStrike" cap="none" dirty="0">
              <a:solidFill>
                <a:schemeClr val="dk1"/>
              </a:solidFill>
              <a:effectLst/>
            </a:endParaRPr>
          </a:p>
          <a:p>
            <a:pPr marL="114300" indent="0">
              <a:spcAft>
                <a:spcPts val="600"/>
              </a:spcAft>
              <a:buClr>
                <a:srgbClr val="000000"/>
              </a:buClr>
              <a:buFont typeface="Arial"/>
              <a:buNone/>
            </a:pPr>
            <a:r>
              <a:rPr lang="en-US" sz="2800" b="0" i="0" u="none" strike="noStrike" cap="none" dirty="0">
                <a:solidFill>
                  <a:schemeClr val="dk1"/>
                </a:solidFill>
                <a:effectLst/>
              </a:rPr>
              <a:t>Both clergy and Lay are keen that there will remain identifiable pastors for each respective church community. </a:t>
            </a:r>
          </a:p>
          <a:p>
            <a:pPr marL="114300" indent="0">
              <a:spcAft>
                <a:spcPts val="600"/>
              </a:spcAft>
              <a:buClr>
                <a:srgbClr val="000000"/>
              </a:buClr>
              <a:buFont typeface="Arial"/>
              <a:buNone/>
            </a:pPr>
            <a:endParaRPr lang="en-US" b="0" i="0" u="none" strike="noStrike" cap="none" dirty="0">
              <a:solidFill>
                <a:schemeClr val="dk1"/>
              </a:solidFill>
              <a:effectLst/>
            </a:endParaRPr>
          </a:p>
          <a:p>
            <a:pPr>
              <a:spcAft>
                <a:spcPts val="600"/>
              </a:spcAft>
              <a:buClr>
                <a:srgbClr val="000000"/>
              </a:buClr>
            </a:pPr>
            <a:endParaRPr lang="en-US" b="0" i="0" u="none" strike="noStrike" cap="none" dirty="0">
              <a:solidFill>
                <a:schemeClr val="dk1"/>
              </a:solidFill>
            </a:endParaRPr>
          </a:p>
        </p:txBody>
      </p:sp>
    </p:spTree>
    <p:extLst>
      <p:ext uri="{BB962C8B-B14F-4D97-AF65-F5344CB8AC3E}">
        <p14:creationId xmlns:p14="http://schemas.microsoft.com/office/powerpoint/2010/main" val="132966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93D00-9CBC-2334-660F-E25EDC6CC546}"/>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US" sz="2600"/>
              <a:t>		</a:t>
            </a:r>
            <a:r>
              <a:rPr lang="en-US" sz="2600" b="1"/>
              <a:t>The most significant changes </a:t>
            </a:r>
            <a:endParaRPr lang="en-GB" sz="2600" b="1"/>
          </a:p>
        </p:txBody>
      </p:sp>
      <p:sp>
        <p:nvSpPr>
          <p:cNvPr id="3" name="Text Placeholder 2">
            <a:extLst>
              <a:ext uri="{FF2B5EF4-FFF2-40B4-BE49-F238E27FC236}">
                <a16:creationId xmlns:a16="http://schemas.microsoft.com/office/drawing/2014/main" id="{13EC1835-0F0C-89E2-2FD4-4749BCB9B6CF}"/>
              </a:ext>
            </a:extLst>
          </p:cNvPr>
          <p:cNvSpPr>
            <a:spLocks noGrp="1"/>
          </p:cNvSpPr>
          <p:nvPr>
            <p:ph type="body" idx="4294967295"/>
          </p:nvPr>
        </p:nvSpPr>
        <p:spPr>
          <a:xfrm>
            <a:off x="311700" y="1208225"/>
            <a:ext cx="8520600" cy="3264408"/>
          </a:xfrm>
        </p:spPr>
        <p:txBody>
          <a:bodyPr anchor="t">
            <a:normAutofit/>
          </a:bodyPr>
          <a:lstStyle/>
          <a:p>
            <a:pPr>
              <a:spcAft>
                <a:spcPts val="600"/>
              </a:spcAft>
              <a:buClr>
                <a:srgbClr val="000000"/>
              </a:buClr>
            </a:pPr>
            <a:endParaRPr lang="en-US" b="0" i="0" u="none" strike="noStrike" cap="none" dirty="0">
              <a:solidFill>
                <a:schemeClr val="dk1"/>
              </a:solidFill>
            </a:endParaRPr>
          </a:p>
          <a:p>
            <a:pPr marL="114300" indent="0">
              <a:spcAft>
                <a:spcPts val="600"/>
              </a:spcAft>
              <a:buClr>
                <a:srgbClr val="000000"/>
              </a:buClr>
              <a:buFont typeface="Arial"/>
              <a:buNone/>
            </a:pPr>
            <a:r>
              <a:rPr lang="en-US" b="0" i="0" u="none" strike="noStrike" cap="none" dirty="0">
                <a:solidFill>
                  <a:schemeClr val="dk1"/>
                </a:solidFill>
                <a:effectLst/>
              </a:rPr>
              <a:t> </a:t>
            </a:r>
          </a:p>
          <a:p>
            <a:pPr marL="114300" indent="0">
              <a:spcAft>
                <a:spcPts val="600"/>
              </a:spcAft>
              <a:buClr>
                <a:srgbClr val="000000"/>
              </a:buClr>
              <a:buFont typeface="Arial"/>
              <a:buNone/>
            </a:pPr>
            <a:r>
              <a:rPr lang="en-US" sz="2400" b="0" i="0" u="none" strike="noStrike" cap="none" dirty="0">
                <a:solidFill>
                  <a:schemeClr val="dk1"/>
                </a:solidFill>
                <a:effectLst/>
              </a:rPr>
              <a:t>We are beginning to discern which activities are better to do together as one larger Parish, and which are preferable to continue to do </a:t>
            </a:r>
            <a:r>
              <a:rPr lang="en-US" sz="2400" b="0" i="0" u="none" strike="noStrike" cap="none" dirty="0">
                <a:solidFill>
                  <a:schemeClr val="dk1"/>
                </a:solidFill>
              </a:rPr>
              <a:t>as</a:t>
            </a:r>
            <a:r>
              <a:rPr lang="en-US" sz="2400" b="0" i="0" u="none" strike="noStrike" cap="none" dirty="0">
                <a:solidFill>
                  <a:schemeClr val="dk1"/>
                </a:solidFill>
                <a:effectLst/>
              </a:rPr>
              <a:t> individual communities   </a:t>
            </a:r>
          </a:p>
          <a:p>
            <a:pPr>
              <a:spcAft>
                <a:spcPts val="600"/>
              </a:spcAft>
              <a:buClr>
                <a:srgbClr val="000000"/>
              </a:buClr>
            </a:pPr>
            <a:endParaRPr lang="en-US" b="0" i="0" u="none" strike="noStrike" cap="none" dirty="0">
              <a:solidFill>
                <a:schemeClr val="dk1"/>
              </a:solidFill>
            </a:endParaRPr>
          </a:p>
        </p:txBody>
      </p:sp>
    </p:spTree>
    <p:extLst>
      <p:ext uri="{BB962C8B-B14F-4D97-AF65-F5344CB8AC3E}">
        <p14:creationId xmlns:p14="http://schemas.microsoft.com/office/powerpoint/2010/main" val="215013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93D00-9CBC-2334-660F-E25EDC6CC546}"/>
              </a:ext>
            </a:extLst>
          </p:cNvPr>
          <p:cNvSpPr>
            <a:spLocks noGrp="1"/>
          </p:cNvSpPr>
          <p:nvPr>
            <p:ph type="title"/>
          </p:nvPr>
        </p:nvSpPr>
        <p:spPr>
          <a:xfrm>
            <a:off x="311700" y="445025"/>
            <a:ext cx="8520600" cy="572700"/>
          </a:xfrm>
        </p:spPr>
        <p:txBody>
          <a:bodyPr wrap="square" anchor="ctr">
            <a:normAutofit/>
          </a:bodyPr>
          <a:lstStyle/>
          <a:p>
            <a:pPr>
              <a:lnSpc>
                <a:spcPct val="90000"/>
              </a:lnSpc>
            </a:pPr>
            <a:r>
              <a:rPr lang="en-US" sz="2600"/>
              <a:t>		</a:t>
            </a:r>
            <a:r>
              <a:rPr lang="en-US" sz="2600" b="1"/>
              <a:t>The most significant changes </a:t>
            </a:r>
            <a:endParaRPr lang="en-GB" sz="2600" b="1"/>
          </a:p>
        </p:txBody>
      </p:sp>
      <p:sp>
        <p:nvSpPr>
          <p:cNvPr id="3" name="Text Placeholder 2">
            <a:extLst>
              <a:ext uri="{FF2B5EF4-FFF2-40B4-BE49-F238E27FC236}">
                <a16:creationId xmlns:a16="http://schemas.microsoft.com/office/drawing/2014/main" id="{13EC1835-0F0C-89E2-2FD4-4749BCB9B6CF}"/>
              </a:ext>
            </a:extLst>
          </p:cNvPr>
          <p:cNvSpPr>
            <a:spLocks noGrp="1"/>
          </p:cNvSpPr>
          <p:nvPr>
            <p:ph type="body" idx="4294967295"/>
          </p:nvPr>
        </p:nvSpPr>
        <p:spPr>
          <a:xfrm>
            <a:off x="311700" y="1208225"/>
            <a:ext cx="8520600" cy="3264408"/>
          </a:xfrm>
        </p:spPr>
        <p:txBody>
          <a:bodyPr anchor="t">
            <a:normAutofit/>
          </a:bodyPr>
          <a:lstStyle/>
          <a:p>
            <a:pPr>
              <a:spcAft>
                <a:spcPts val="600"/>
              </a:spcAft>
              <a:buClr>
                <a:srgbClr val="000000"/>
              </a:buClr>
            </a:pPr>
            <a:endParaRPr lang="en-US" b="0" i="0" u="none" strike="noStrike" cap="none" dirty="0">
              <a:solidFill>
                <a:schemeClr val="dk1"/>
              </a:solidFill>
            </a:endParaRPr>
          </a:p>
          <a:p>
            <a:pPr marL="114300" indent="0">
              <a:spcAft>
                <a:spcPts val="600"/>
              </a:spcAft>
              <a:buClr>
                <a:srgbClr val="000000"/>
              </a:buClr>
              <a:buFont typeface="Arial"/>
              <a:buNone/>
            </a:pPr>
            <a:r>
              <a:rPr lang="en-US" b="0" i="0" u="none" strike="noStrike" cap="none" dirty="0">
                <a:solidFill>
                  <a:schemeClr val="dk1"/>
                </a:solidFill>
                <a:effectLst/>
              </a:rPr>
              <a:t> </a:t>
            </a:r>
          </a:p>
          <a:p>
            <a:pPr marL="114300" indent="0">
              <a:spcAft>
                <a:spcPts val="600"/>
              </a:spcAft>
              <a:buClr>
                <a:srgbClr val="000000"/>
              </a:buClr>
              <a:buFont typeface="Arial"/>
              <a:buNone/>
            </a:pPr>
            <a:r>
              <a:rPr lang="en-US" sz="2400" b="0" i="0" u="none" strike="noStrike" cap="none" dirty="0">
                <a:solidFill>
                  <a:schemeClr val="dk1"/>
                </a:solidFill>
                <a:effectLst/>
              </a:rPr>
              <a:t>We </a:t>
            </a:r>
            <a:r>
              <a:rPr lang="en-US" sz="2400" dirty="0">
                <a:solidFill>
                  <a:schemeClr val="dk1"/>
                </a:solidFill>
              </a:rPr>
              <a:t>are</a:t>
            </a:r>
            <a:r>
              <a:rPr lang="en-US" sz="2400" b="0" i="0" u="none" strike="noStrike" cap="none" dirty="0">
                <a:solidFill>
                  <a:schemeClr val="dk1"/>
                </a:solidFill>
                <a:effectLst/>
              </a:rPr>
              <a:t> drawing on a bigger pool of lay &amp; clerical expertise and experience.</a:t>
            </a:r>
          </a:p>
          <a:p>
            <a:pPr>
              <a:spcAft>
                <a:spcPts val="600"/>
              </a:spcAft>
              <a:buClr>
                <a:srgbClr val="000000"/>
              </a:buClr>
            </a:pPr>
            <a:endParaRPr lang="en-US" b="0" i="0" u="none" strike="noStrike" cap="none" dirty="0">
              <a:solidFill>
                <a:schemeClr val="dk1"/>
              </a:solidFill>
            </a:endParaRPr>
          </a:p>
        </p:txBody>
      </p:sp>
    </p:spTree>
    <p:extLst>
      <p:ext uri="{BB962C8B-B14F-4D97-AF65-F5344CB8AC3E}">
        <p14:creationId xmlns:p14="http://schemas.microsoft.com/office/powerpoint/2010/main" val="1408387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25289837d06_0_0"/>
          <p:cNvSpPr txBox="1">
            <a:spLocks noGrp="1"/>
          </p:cNvSpPr>
          <p:nvPr>
            <p:ph type="title"/>
          </p:nvPr>
        </p:nvSpPr>
        <p:spPr>
          <a:xfrm>
            <a:off x="2362400" y="117250"/>
            <a:ext cx="4291200" cy="35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891"/>
              <a:buNone/>
            </a:pPr>
            <a:r>
              <a:rPr lang="en-GB" sz="1748" b="1"/>
              <a:t>Havant Pastoral Area</a:t>
            </a:r>
            <a:endParaRPr sz="1748" b="1"/>
          </a:p>
        </p:txBody>
      </p:sp>
      <p:pic>
        <p:nvPicPr>
          <p:cNvPr id="68" name="Google Shape;68;g25289837d06_0_0"/>
          <p:cNvPicPr preferRelativeResize="0"/>
          <p:nvPr/>
        </p:nvPicPr>
        <p:blipFill>
          <a:blip r:embed="rId3">
            <a:alphaModFix/>
          </a:blip>
          <a:stretch>
            <a:fillRect/>
          </a:stretch>
        </p:blipFill>
        <p:spPr>
          <a:xfrm>
            <a:off x="216800" y="692775"/>
            <a:ext cx="4291200" cy="4338001"/>
          </a:xfrm>
          <a:prstGeom prst="rect">
            <a:avLst/>
          </a:prstGeom>
          <a:noFill/>
          <a:ln w="28575" cap="flat" cmpd="sng">
            <a:solidFill>
              <a:srgbClr val="000000"/>
            </a:solidFill>
            <a:prstDash val="solid"/>
            <a:round/>
            <a:headEnd type="none" w="sm" len="sm"/>
            <a:tailEnd type="none" w="sm" len="sm"/>
          </a:ln>
        </p:spPr>
      </p:pic>
      <p:sp>
        <p:nvSpPr>
          <p:cNvPr id="69" name="Google Shape;69;g25289837d06_0_0"/>
          <p:cNvSpPr txBox="1"/>
          <p:nvPr/>
        </p:nvSpPr>
        <p:spPr>
          <a:xfrm>
            <a:off x="6118400" y="692775"/>
            <a:ext cx="27990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6 Parishes</a:t>
            </a:r>
            <a:endParaRPr dirty="0"/>
          </a:p>
          <a:p>
            <a:pPr marL="0" lvl="0" indent="0" algn="l" rtl="0">
              <a:spcBef>
                <a:spcPts val="0"/>
              </a:spcBef>
              <a:spcAft>
                <a:spcPts val="0"/>
              </a:spcAft>
              <a:buNone/>
            </a:pPr>
            <a:r>
              <a:rPr lang="en-GB" dirty="0"/>
              <a:t>8 Churches</a:t>
            </a:r>
            <a:endParaRPr dirty="0"/>
          </a:p>
          <a:p>
            <a:pPr marL="0" lvl="0" indent="0" algn="l" rtl="0">
              <a:spcBef>
                <a:spcPts val="0"/>
              </a:spcBef>
              <a:spcAft>
                <a:spcPts val="0"/>
              </a:spcAft>
              <a:buNone/>
            </a:pPr>
            <a:r>
              <a:rPr lang="en-GB" dirty="0"/>
              <a:t>7 Presbyteries</a:t>
            </a:r>
            <a:endParaRPr dirty="0"/>
          </a:p>
          <a:p>
            <a:pPr marL="0" lvl="0" indent="0" algn="l" rtl="0">
              <a:spcBef>
                <a:spcPts val="0"/>
              </a:spcBef>
              <a:spcAft>
                <a:spcPts val="0"/>
              </a:spcAft>
              <a:buNone/>
            </a:pPr>
            <a:r>
              <a:rPr lang="en-GB" dirty="0"/>
              <a:t>6 Clergy</a:t>
            </a:r>
            <a:endParaRPr dirty="0"/>
          </a:p>
          <a:p>
            <a:pPr marL="0" lvl="0" indent="0" algn="l" rtl="0">
              <a:spcBef>
                <a:spcPts val="0"/>
              </a:spcBef>
              <a:spcAft>
                <a:spcPts val="0"/>
              </a:spcAft>
              <a:buNone/>
            </a:pPr>
            <a:r>
              <a:rPr lang="en-GB" dirty="0"/>
              <a:t>1 Deacon</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solidFill>
                  <a:schemeClr val="dk1"/>
                </a:solidFill>
              </a:rPr>
              <a:t>3 Primary Schools</a:t>
            </a:r>
            <a:endParaRPr dirty="0">
              <a:solidFill>
                <a:schemeClr val="dk1"/>
              </a:solidFill>
            </a:endParaRPr>
          </a:p>
          <a:p>
            <a:pPr marL="0" lvl="0" indent="0" algn="l" rtl="0">
              <a:spcBef>
                <a:spcPts val="0"/>
              </a:spcBef>
              <a:spcAft>
                <a:spcPts val="0"/>
              </a:spcAft>
              <a:buNone/>
            </a:pPr>
            <a:r>
              <a:rPr lang="en-GB" dirty="0">
                <a:solidFill>
                  <a:schemeClr val="dk1"/>
                </a:solidFill>
              </a:rPr>
              <a:t>1 Secondary School</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1 Sixth Form College</a:t>
            </a: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2,487 Pupils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1 Large NHS Hospital Trust</a:t>
            </a:r>
            <a:endParaRPr dirty="0"/>
          </a:p>
          <a:p>
            <a:pPr marL="0" lvl="0" indent="0" algn="l" rtl="0">
              <a:spcBef>
                <a:spcPts val="0"/>
              </a:spcBef>
              <a:spcAft>
                <a:spcPts val="0"/>
              </a:spcAft>
              <a:buNone/>
            </a:pPr>
            <a:r>
              <a:rPr lang="en-GB" dirty="0"/>
              <a:t>1 Private Spire Hospital</a:t>
            </a:r>
            <a:endParaRPr dirty="0"/>
          </a:p>
          <a:p>
            <a:pPr marL="0" lvl="0" indent="0" algn="l" rtl="0">
              <a:spcBef>
                <a:spcPts val="0"/>
              </a:spcBef>
              <a:spcAft>
                <a:spcPts val="0"/>
              </a:spcAft>
              <a:buNone/>
            </a:pPr>
            <a:r>
              <a:rPr lang="en-GB" dirty="0"/>
              <a:t>1 Hospice</a:t>
            </a:r>
            <a:endParaRPr dirty="0"/>
          </a:p>
        </p:txBody>
      </p:sp>
      <p:cxnSp>
        <p:nvCxnSpPr>
          <p:cNvPr id="70" name="Google Shape;70;g25289837d06_0_0"/>
          <p:cNvCxnSpPr/>
          <p:nvPr/>
        </p:nvCxnSpPr>
        <p:spPr>
          <a:xfrm flipH="1">
            <a:off x="2913450" y="537875"/>
            <a:ext cx="1546500" cy="3137700"/>
          </a:xfrm>
          <a:prstGeom prst="straightConnector1">
            <a:avLst/>
          </a:prstGeom>
          <a:noFill/>
          <a:ln w="28575" cap="flat" cmpd="sng">
            <a:solidFill>
              <a:schemeClr val="dk2"/>
            </a:solidFill>
            <a:prstDash val="solid"/>
            <a:round/>
            <a:headEnd type="none" w="med" len="med"/>
            <a:tailEnd type="triangle" w="med" len="med"/>
          </a:ln>
        </p:spPr>
      </p:cxnSp>
      <p:pic>
        <p:nvPicPr>
          <p:cNvPr id="71" name="Google Shape;71;g25289837d06_0_0"/>
          <p:cNvPicPr preferRelativeResize="0"/>
          <p:nvPr/>
        </p:nvPicPr>
        <p:blipFill>
          <a:blip r:embed="rId4">
            <a:alphaModFix/>
          </a:blip>
          <a:stretch>
            <a:fillRect/>
          </a:stretch>
        </p:blipFill>
        <p:spPr>
          <a:xfrm>
            <a:off x="4703850" y="3835650"/>
            <a:ext cx="916151" cy="826000"/>
          </a:xfrm>
          <a:prstGeom prst="rect">
            <a:avLst/>
          </a:prstGeom>
          <a:noFill/>
          <a:ln>
            <a:noFill/>
          </a:ln>
        </p:spPr>
      </p:pic>
      <p:pic>
        <p:nvPicPr>
          <p:cNvPr id="72" name="Google Shape;72;g25289837d06_0_0"/>
          <p:cNvPicPr preferRelativeResize="0"/>
          <p:nvPr/>
        </p:nvPicPr>
        <p:blipFill>
          <a:blip r:embed="rId5">
            <a:alphaModFix/>
          </a:blip>
          <a:stretch>
            <a:fillRect/>
          </a:stretch>
        </p:blipFill>
        <p:spPr>
          <a:xfrm>
            <a:off x="4703850" y="2504500"/>
            <a:ext cx="916150" cy="826000"/>
          </a:xfrm>
          <a:prstGeom prst="rect">
            <a:avLst/>
          </a:prstGeom>
          <a:noFill/>
          <a:ln>
            <a:noFill/>
          </a:ln>
        </p:spPr>
      </p:pic>
      <p:pic>
        <p:nvPicPr>
          <p:cNvPr id="73" name="Google Shape;73;g25289837d06_0_0"/>
          <p:cNvPicPr preferRelativeResize="0"/>
          <p:nvPr/>
        </p:nvPicPr>
        <p:blipFill>
          <a:blip r:embed="rId6">
            <a:alphaModFix/>
          </a:blip>
          <a:stretch>
            <a:fillRect/>
          </a:stretch>
        </p:blipFill>
        <p:spPr>
          <a:xfrm>
            <a:off x="4703850" y="998901"/>
            <a:ext cx="916150" cy="916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311700" y="404775"/>
            <a:ext cx="3408600" cy="2052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GB" sz="2380" b="1">
                <a:solidFill>
                  <a:srgbClr val="1B786E"/>
                </a:solidFill>
              </a:rPr>
              <a:t>Havant Pastoral Area</a:t>
            </a:r>
            <a:endParaRPr sz="2380" b="1">
              <a:solidFill>
                <a:srgbClr val="1B786E"/>
              </a:solidFill>
            </a:endParaRPr>
          </a:p>
          <a:p>
            <a:pPr marL="0" lvl="0" indent="0" algn="ctr" rtl="0">
              <a:lnSpc>
                <a:spcPct val="100000"/>
              </a:lnSpc>
              <a:spcBef>
                <a:spcPts val="0"/>
              </a:spcBef>
              <a:spcAft>
                <a:spcPts val="0"/>
              </a:spcAft>
              <a:buSzPts val="990"/>
              <a:buNone/>
            </a:pPr>
            <a:endParaRPr sz="1779" b="1">
              <a:solidFill>
                <a:srgbClr val="1B786E"/>
              </a:solidFill>
            </a:endParaRPr>
          </a:p>
          <a:p>
            <a:pPr marL="0" lvl="0" indent="0" algn="ctr" rtl="0">
              <a:lnSpc>
                <a:spcPct val="100000"/>
              </a:lnSpc>
              <a:spcBef>
                <a:spcPts val="0"/>
              </a:spcBef>
              <a:spcAft>
                <a:spcPts val="0"/>
              </a:spcAft>
              <a:buSzPts val="990"/>
              <a:buNone/>
            </a:pPr>
            <a:r>
              <a:rPr lang="en-GB" sz="1779" b="1">
                <a:solidFill>
                  <a:srgbClr val="1B786E"/>
                </a:solidFill>
              </a:rPr>
              <a:t>New Parish G</a:t>
            </a:r>
            <a:endParaRPr sz="1779" b="1">
              <a:solidFill>
                <a:srgbClr val="1B786E"/>
              </a:solidFill>
            </a:endParaRPr>
          </a:p>
          <a:p>
            <a:pPr marL="0" lvl="0" indent="0" algn="ctr" rtl="0">
              <a:lnSpc>
                <a:spcPct val="100000"/>
              </a:lnSpc>
              <a:spcBef>
                <a:spcPts val="0"/>
              </a:spcBef>
              <a:spcAft>
                <a:spcPts val="0"/>
              </a:spcAft>
              <a:buSzPts val="990"/>
              <a:buNone/>
            </a:pPr>
            <a:endParaRPr sz="1779" b="1">
              <a:solidFill>
                <a:srgbClr val="1B786E"/>
              </a:solidFill>
            </a:endParaRPr>
          </a:p>
          <a:p>
            <a:pPr marL="0" lvl="0" indent="0" algn="ctr" rtl="0">
              <a:lnSpc>
                <a:spcPct val="100000"/>
              </a:lnSpc>
              <a:spcBef>
                <a:spcPts val="0"/>
              </a:spcBef>
              <a:spcAft>
                <a:spcPts val="0"/>
              </a:spcAft>
              <a:buSzPts val="990"/>
              <a:buNone/>
            </a:pPr>
            <a:r>
              <a:rPr lang="en-GB" sz="1779" b="1">
                <a:solidFill>
                  <a:srgbClr val="1B786E"/>
                </a:solidFill>
              </a:rPr>
              <a:t>Ten Year Plan</a:t>
            </a:r>
            <a:endParaRPr sz="1779" b="1">
              <a:solidFill>
                <a:srgbClr val="1B786E"/>
              </a:solidFill>
            </a:endParaRPr>
          </a:p>
        </p:txBody>
      </p:sp>
      <p:sp>
        <p:nvSpPr>
          <p:cNvPr id="55" name="Google Shape;55;p1"/>
          <p:cNvSpPr txBox="1">
            <a:spLocks noGrp="1"/>
          </p:cNvSpPr>
          <p:nvPr>
            <p:ph type="subTitle" idx="1"/>
          </p:nvPr>
        </p:nvSpPr>
        <p:spPr>
          <a:xfrm>
            <a:off x="6163125" y="404775"/>
            <a:ext cx="2583000" cy="2052600"/>
          </a:xfrm>
          <a:prstGeom prst="rect">
            <a:avLst/>
          </a:prstGeom>
          <a:noFill/>
          <a:ln>
            <a:noFill/>
          </a:ln>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2800"/>
              <a:buNone/>
            </a:pPr>
            <a:endParaRPr sz="1900" b="1" dirty="0">
              <a:solidFill>
                <a:srgbClr val="1B786E"/>
              </a:solidFill>
            </a:endParaRPr>
          </a:p>
          <a:p>
            <a:pPr marL="0" lvl="0" indent="0" algn="ctr" rtl="0">
              <a:lnSpc>
                <a:spcPct val="80000"/>
              </a:lnSpc>
              <a:spcBef>
                <a:spcPts val="0"/>
              </a:spcBef>
              <a:spcAft>
                <a:spcPts val="0"/>
              </a:spcAft>
              <a:buSzPts val="2800"/>
              <a:buNone/>
            </a:pPr>
            <a:endParaRPr sz="1900" b="1" dirty="0">
              <a:solidFill>
                <a:srgbClr val="1B786E"/>
              </a:solidFill>
            </a:endParaRPr>
          </a:p>
          <a:p>
            <a:pPr marL="0" lvl="0" indent="0" algn="ctr" rtl="0">
              <a:lnSpc>
                <a:spcPct val="80000"/>
              </a:lnSpc>
              <a:spcBef>
                <a:spcPts val="0"/>
              </a:spcBef>
              <a:spcAft>
                <a:spcPts val="0"/>
              </a:spcAft>
              <a:buSzPts val="2800"/>
              <a:buNone/>
            </a:pPr>
            <a:r>
              <a:rPr lang="en-GB" sz="1600" b="1" dirty="0">
                <a:solidFill>
                  <a:srgbClr val="1B786E"/>
                </a:solidFill>
              </a:rPr>
              <a:t>Pastoral Area Establishment and Local Discernment</a:t>
            </a:r>
            <a:endParaRPr sz="1600" b="1" dirty="0">
              <a:solidFill>
                <a:srgbClr val="1B786E"/>
              </a:solidFill>
            </a:endParaRPr>
          </a:p>
          <a:p>
            <a:pPr marL="0" lvl="0" indent="0" algn="ctr" rtl="0">
              <a:lnSpc>
                <a:spcPct val="80000"/>
              </a:lnSpc>
              <a:spcBef>
                <a:spcPts val="0"/>
              </a:spcBef>
              <a:spcAft>
                <a:spcPts val="0"/>
              </a:spcAft>
              <a:buSzPts val="2800"/>
              <a:buNone/>
            </a:pPr>
            <a:endParaRPr sz="1600" b="1" dirty="0">
              <a:solidFill>
                <a:srgbClr val="1B786E"/>
              </a:solidFill>
            </a:endParaRPr>
          </a:p>
          <a:p>
            <a:pPr marL="0" lvl="0" indent="0" algn="ctr" rtl="0">
              <a:lnSpc>
                <a:spcPct val="80000"/>
              </a:lnSpc>
              <a:spcBef>
                <a:spcPts val="0"/>
              </a:spcBef>
              <a:spcAft>
                <a:spcPts val="0"/>
              </a:spcAft>
              <a:buSzPts val="2800"/>
              <a:buNone/>
            </a:pPr>
            <a:r>
              <a:rPr lang="en-GB" sz="1600" b="1" dirty="0">
                <a:solidFill>
                  <a:srgbClr val="1B786E"/>
                </a:solidFill>
              </a:rPr>
              <a:t>July 2023</a:t>
            </a:r>
            <a:endParaRPr sz="1600" b="1" dirty="0">
              <a:solidFill>
                <a:srgbClr val="1B786E"/>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3365</TotalTime>
  <Words>1350</Words>
  <Application>Microsoft Office PowerPoint</Application>
  <PresentationFormat>On-screen Show (16:9)</PresentationFormat>
  <Paragraphs>272</Paragraphs>
  <Slides>38</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Wingdings</vt:lpstr>
      <vt:lpstr>Arial</vt:lpstr>
      <vt:lpstr>Simple Light</vt:lpstr>
      <vt:lpstr>    Havant Pastoral Area  Update February 2025 </vt:lpstr>
      <vt:lpstr>You Will Be My Witnesses Mission Plan </vt:lpstr>
      <vt:lpstr>The most significant changes </vt:lpstr>
      <vt:lpstr>  The most significant changes </vt:lpstr>
      <vt:lpstr>  The most significant changes </vt:lpstr>
      <vt:lpstr>  The most significant changes </vt:lpstr>
      <vt:lpstr>  The most significant changes </vt:lpstr>
      <vt:lpstr>Havant Pastoral Area</vt:lpstr>
      <vt:lpstr>Havant Pastoral Area  New Parish G  Ten Year Plan</vt:lpstr>
      <vt:lpstr>  Outcome from this meeting</vt:lpstr>
      <vt:lpstr>                 A good starting point! </vt:lpstr>
      <vt:lpstr>Phase 1 - Havant Area Council Membership</vt:lpstr>
      <vt:lpstr>Havant Pastoral Area - Council Members</vt:lpstr>
      <vt:lpstr>Havant Pastoral Area - Council Members</vt:lpstr>
      <vt:lpstr>  Fruitfulness of working together and sharing best practice.</vt:lpstr>
      <vt:lpstr>  Fruitfulness of working together and sharing best practice.</vt:lpstr>
      <vt:lpstr>          3 Pillars Meeting February 2024</vt:lpstr>
      <vt:lpstr>         Key Themes from the 3 Pillars Meetings  </vt:lpstr>
      <vt:lpstr>Phase 2 - Havant Pastoral Area Council </vt:lpstr>
      <vt:lpstr>                           Youth Development</vt:lpstr>
      <vt:lpstr>                   Small Groups around the Pastoral Area</vt:lpstr>
      <vt:lpstr>                                  Small Groups</vt:lpstr>
      <vt:lpstr>Shared Website for Mass Times and Events around our Parish  Havant Pastoral Area - Catholic Diocese of Portsmouth</vt:lpstr>
      <vt:lpstr>Shared Website for Mass Times and Events Around the Parish </vt:lpstr>
      <vt:lpstr>Shared Website for Mass Times and Events Around the Parish </vt:lpstr>
      <vt:lpstr> Shared Ongoing Formation opportunities</vt:lpstr>
      <vt:lpstr>                                  Alpha Update</vt:lpstr>
      <vt:lpstr>Alpha Update</vt:lpstr>
      <vt:lpstr>Havant Pastoral Area Evangelisation and Alpha Structure - Moving Forward</vt:lpstr>
      <vt:lpstr>  Finances and Accountability </vt:lpstr>
      <vt:lpstr>Jubilee Year of Hope and Station Masses </vt:lpstr>
      <vt:lpstr>                          23rd – 27th June </vt:lpstr>
      <vt:lpstr>Justice and Peace </vt:lpstr>
      <vt:lpstr>Vision for the Future</vt:lpstr>
      <vt:lpstr>Vision for the Future</vt:lpstr>
      <vt:lpstr>Vision for the Future</vt:lpstr>
      <vt:lpstr>Vision for the Future</vt:lpstr>
      <vt:lpstr>Vision for the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Havant Pastoral Area  New Parish G  Ten Year Plan</dc:title>
  <dc:creator>James Lewis</dc:creator>
  <cp:lastModifiedBy>Ellen McCarthy</cp:lastModifiedBy>
  <cp:revision>25</cp:revision>
  <cp:lastPrinted>2025-02-22T05:59:51Z</cp:lastPrinted>
  <dcterms:modified xsi:type="dcterms:W3CDTF">2025-02-23T12:48:46Z</dcterms:modified>
</cp:coreProperties>
</file>