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4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3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9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7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0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5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2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1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0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2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10A7-BFC9-48DF-BAEB-32C3F06395B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8B14-CDD2-4141-B0B8-27CC241E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03" y="354219"/>
            <a:ext cx="10046903" cy="6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7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893" y="132261"/>
            <a:ext cx="9150133" cy="67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8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583" y="262831"/>
            <a:ext cx="7459388" cy="66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271" y="129828"/>
            <a:ext cx="8683682" cy="64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36" y="365125"/>
            <a:ext cx="8642539" cy="64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57" y="237894"/>
            <a:ext cx="8558499" cy="64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4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6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Peters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%username%</cp:lastModifiedBy>
  <cp:revision>3</cp:revision>
  <dcterms:created xsi:type="dcterms:W3CDTF">2024-07-04T11:54:08Z</dcterms:created>
  <dcterms:modified xsi:type="dcterms:W3CDTF">2024-07-04T15:03:40Z</dcterms:modified>
</cp:coreProperties>
</file>