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B246B-C90F-4A69-916D-70B9B97000CF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758E1-5C90-462B-90BB-E92FCC24EF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15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B246B-C90F-4A69-916D-70B9B97000CF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758E1-5C90-462B-90BB-E92FCC24EF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733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B246B-C90F-4A69-916D-70B9B97000CF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758E1-5C90-462B-90BB-E92FCC24EF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277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B246B-C90F-4A69-916D-70B9B97000CF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758E1-5C90-462B-90BB-E92FCC24EF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33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B246B-C90F-4A69-916D-70B9B97000CF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758E1-5C90-462B-90BB-E92FCC24EF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536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B246B-C90F-4A69-916D-70B9B97000CF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758E1-5C90-462B-90BB-E92FCC24EF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612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B246B-C90F-4A69-916D-70B9B97000CF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758E1-5C90-462B-90BB-E92FCC24EF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66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B246B-C90F-4A69-916D-70B9B97000CF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758E1-5C90-462B-90BB-E92FCC24EF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083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B246B-C90F-4A69-916D-70B9B97000CF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758E1-5C90-462B-90BB-E92FCC24EF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767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B246B-C90F-4A69-916D-70B9B97000CF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758E1-5C90-462B-90BB-E92FCC24EF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971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B246B-C90F-4A69-916D-70B9B97000CF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758E1-5C90-462B-90BB-E92FCC24EF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893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B246B-C90F-4A69-916D-70B9B97000CF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758E1-5C90-462B-90BB-E92FCC24EF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46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5448300" y="981076"/>
            <a:ext cx="495935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1" hangingPunct="1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Welcome to  our School,</a:t>
            </a:r>
          </a:p>
          <a:p>
            <a:pPr algn="ctr" eaLnBrk="1" hangingPunct="1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Hope you like it here,</a:t>
            </a:r>
            <a:endParaRPr lang="en-GB" sz="32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Love is all around,</a:t>
            </a:r>
            <a:endParaRPr lang="en-GB" sz="32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At St Peter’s.</a:t>
            </a:r>
            <a:endParaRPr lang="en-GB" sz="32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We all try to be,</a:t>
            </a:r>
            <a:endParaRPr lang="en-GB" sz="32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Christlike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 every day,</a:t>
            </a:r>
            <a:endParaRPr lang="en-GB" sz="32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If you try like us,</a:t>
            </a:r>
            <a:endParaRPr lang="en-GB" sz="32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You will be too!</a:t>
            </a:r>
            <a:endParaRPr lang="en-GB" sz="32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endParaRPr lang="en-GB" sz="32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3502656" y="3824160"/>
            <a:ext cx="7223452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indent="457200" algn="ctr"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Sometimes we laugh,</a:t>
            </a:r>
            <a:endParaRPr lang="en-GB" sz="3200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indent="457200" algn="ctr"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Sometimes we cry,</a:t>
            </a:r>
            <a:endParaRPr lang="en-GB" sz="3200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indent="457200" algn="ctr"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Always we try to love a lot.</a:t>
            </a:r>
            <a:endParaRPr lang="en-GB" sz="3200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indent="457200" algn="ctr"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Jesus is at the </a:t>
            </a:r>
            <a:r>
              <a:rPr lang="en-US" sz="32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centre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of our lives,</a:t>
            </a:r>
            <a:endParaRPr lang="en-GB" sz="3200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indent="457200" algn="ctr"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Put him at the </a:t>
            </a:r>
            <a:r>
              <a:rPr lang="en-US" sz="32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centre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of yours.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1343026" y="366713"/>
            <a:ext cx="5376863" cy="403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indent="457200"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Welcome to our Church,</a:t>
            </a:r>
            <a:endParaRPr lang="en-GB" sz="32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indent="457200"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Hope you like it here,</a:t>
            </a:r>
            <a:endParaRPr lang="en-GB" sz="32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indent="457200"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Love is all around,</a:t>
            </a:r>
            <a:endParaRPr lang="en-GB" sz="32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indent="457200"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At St Peters.</a:t>
            </a:r>
            <a:endParaRPr lang="en-GB" sz="32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indent="457200"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We all try to be,</a:t>
            </a:r>
            <a:endParaRPr lang="en-GB" sz="32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indent="457200" algn="ctr">
              <a:defRPr/>
            </a:pP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Christlike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every day,</a:t>
            </a:r>
            <a:endParaRPr lang="en-GB" sz="32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indent="457200"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If you try like us,</a:t>
            </a:r>
            <a:endParaRPr lang="en-GB" sz="32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indent="457200"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You will be too!</a:t>
            </a:r>
          </a:p>
        </p:txBody>
      </p:sp>
      <p:sp>
        <p:nvSpPr>
          <p:cNvPr id="13317" name="Text Box 8"/>
          <p:cNvSpPr txBox="1">
            <a:spLocks noChangeArrowheads="1"/>
          </p:cNvSpPr>
          <p:nvPr/>
        </p:nvSpPr>
        <p:spPr bwMode="auto">
          <a:xfrm>
            <a:off x="1524000" y="1"/>
            <a:ext cx="182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chemeClr val="bg1"/>
                </a:solidFill>
                <a:latin typeface="Arial" panose="020B0604020202020204" pitchFamily="34" charset="0"/>
              </a:rPr>
              <a:t>Welcome Song</a:t>
            </a:r>
          </a:p>
        </p:txBody>
      </p:sp>
    </p:spTree>
    <p:extLst>
      <p:ext uri="{BB962C8B-B14F-4D97-AF65-F5344CB8AC3E}">
        <p14:creationId xmlns:p14="http://schemas.microsoft.com/office/powerpoint/2010/main" val="420224808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25" grpId="1"/>
      <p:bldP spid="5126" grpId="0"/>
      <p:bldP spid="5126" grpId="1"/>
      <p:bldP spid="5126" grpId="2"/>
      <p:bldP spid="5127" grpId="0"/>
      <p:bldP spid="512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815114" y="3248025"/>
            <a:ext cx="6859588" cy="181610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I could sing of Your love forever,</a:t>
            </a:r>
            <a:endParaRPr lang="en-GB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I could sing of Your love forever,</a:t>
            </a:r>
            <a:endParaRPr lang="en-GB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I could sing of Your love forever,</a:t>
            </a:r>
            <a:endParaRPr lang="en-GB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I could sing of Your love forever.</a:t>
            </a:r>
            <a:endParaRPr lang="en-GB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56325" name="Rectangle 4"/>
          <p:cNvSpPr>
            <a:spLocks noChangeArrowheads="1"/>
          </p:cNvSpPr>
          <p:nvPr/>
        </p:nvSpPr>
        <p:spPr bwMode="auto">
          <a:xfrm>
            <a:off x="2355396" y="5321302"/>
            <a:ext cx="8788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526DB0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89AAC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C5924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5924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5924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5924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5924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Oh I feel like dancing. It's foolishness I know,</a:t>
            </a:r>
            <a:endParaRPr lang="en-GB" alt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But when the world has seen the light,</a:t>
            </a:r>
            <a:endParaRPr lang="en-GB" alt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They will dance with joy, like they're dancing now.</a:t>
            </a:r>
            <a:endParaRPr lang="en-GB" alt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326" name="Rectangle 4"/>
          <p:cNvSpPr>
            <a:spLocks noChangeArrowheads="1"/>
          </p:cNvSpPr>
          <p:nvPr/>
        </p:nvSpPr>
        <p:spPr bwMode="auto">
          <a:xfrm>
            <a:off x="729796" y="115887"/>
            <a:ext cx="8788400" cy="289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526DB0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89AAC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C5924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5924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5924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5924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5924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Over the mountains and the sea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Your river runs with love for me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And I will open up my heart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And let the Healer set me free.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I’m happy to be in the truth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And I will daily lift my hands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For I will always sing of when Your love came down.</a:t>
            </a:r>
            <a:endParaRPr lang="en-GB" alt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02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B7300735-832D-6F77-5722-B92DF5C0E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536" y="1199718"/>
            <a:ext cx="7002524" cy="5181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2700"/>
              </a:lnSpc>
            </a:pPr>
            <a:r>
              <a:rPr lang="en-US" altLang="en-US" sz="2200" dirty="0">
                <a:latin typeface="+mn-lt"/>
                <a:cs typeface="Arial" panose="020B0604020202020204" pitchFamily="34" charset="0"/>
              </a:rPr>
              <a:t>Rafikis:</a:t>
            </a:r>
            <a:r>
              <a:rPr lang="en-US" altLang="en-US" sz="2200" dirty="0">
                <a:latin typeface="+mn-lt"/>
              </a:rPr>
              <a:t> 		</a:t>
            </a:r>
            <a:r>
              <a:rPr lang="en-US" altLang="en-US" sz="2200" dirty="0" err="1">
                <a:latin typeface="+mn-lt"/>
                <a:cs typeface="Arial" panose="020B0604020202020204" pitchFamily="34" charset="0"/>
              </a:rPr>
              <a:t>Nants</a:t>
            </a:r>
            <a:r>
              <a:rPr lang="en-US" altLang="en-US" sz="2200" dirty="0">
                <a:latin typeface="+mn-lt"/>
                <a:cs typeface="Arial" panose="020B0604020202020204" pitchFamily="34" charset="0"/>
              </a:rPr>
              <a:t> ‘</a:t>
            </a:r>
            <a:r>
              <a:rPr lang="en-US" altLang="en-US" sz="2200" dirty="0" err="1">
                <a:latin typeface="+mn-lt"/>
                <a:cs typeface="Arial" panose="020B0604020202020204" pitchFamily="34" charset="0"/>
              </a:rPr>
              <a:t>ingonya</a:t>
            </a:r>
            <a:r>
              <a:rPr lang="en-US" altLang="en-US" sz="2200" dirty="0">
                <a:latin typeface="+mn-lt"/>
                <a:cs typeface="Arial" panose="020B0604020202020204" pitchFamily="34" charset="0"/>
              </a:rPr>
              <a:t>-ma </a:t>
            </a:r>
            <a:r>
              <a:rPr lang="en-US" altLang="en-US" sz="2200" dirty="0" err="1">
                <a:latin typeface="+mn-lt"/>
                <a:cs typeface="Arial" panose="020B0604020202020204" pitchFamily="34" charset="0"/>
              </a:rPr>
              <a:t>bakithi</a:t>
            </a:r>
            <a:r>
              <a:rPr lang="en-US" altLang="en-US" sz="2200" dirty="0">
                <a:latin typeface="+mn-lt"/>
                <a:cs typeface="Arial" panose="020B0604020202020204" pitchFamily="34" charset="0"/>
              </a:rPr>
              <a:t>, baba   </a:t>
            </a:r>
            <a:endParaRPr lang="en-US" altLang="en-US" sz="2200" dirty="0">
              <a:latin typeface="+mn-lt"/>
            </a:endParaRPr>
          </a:p>
          <a:p>
            <a:pPr>
              <a:lnSpc>
                <a:spcPts val="27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altLang="en-US" sz="2200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Y5/6: </a:t>
            </a:r>
            <a:r>
              <a:rPr lang="en-US" altLang="en-US" sz="2200" dirty="0">
                <a:latin typeface="+mn-lt"/>
              </a:rPr>
              <a:t>		</a:t>
            </a:r>
            <a:r>
              <a:rPr lang="en-US" altLang="en-US" sz="2200" b="1" dirty="0" err="1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Sithi</a:t>
            </a:r>
            <a:r>
              <a:rPr lang="en-US" altLang="en-US" sz="2200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 hu ‘</a:t>
            </a:r>
            <a:r>
              <a:rPr lang="en-US" altLang="en-US" sz="2200" b="1" dirty="0" err="1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ngonya</a:t>
            </a:r>
            <a:r>
              <a:rPr lang="en-US" altLang="en-US" sz="2200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-ma  </a:t>
            </a:r>
            <a:endParaRPr lang="en-US" altLang="en-US" sz="2200" b="1" dirty="0">
              <a:solidFill>
                <a:srgbClr val="7030A0"/>
              </a:solidFill>
              <a:latin typeface="+mn-lt"/>
            </a:endParaRPr>
          </a:p>
          <a:p>
            <a:pPr>
              <a:lnSpc>
                <a:spcPts val="2700"/>
              </a:lnSpc>
            </a:pPr>
            <a:r>
              <a:rPr lang="en-US" altLang="en-US" sz="2200" dirty="0">
                <a:latin typeface="+mn-lt"/>
                <a:cs typeface="Arial" panose="020B0604020202020204" pitchFamily="34" charset="0"/>
              </a:rPr>
              <a:t>Rafikis:</a:t>
            </a:r>
            <a:r>
              <a:rPr lang="en-US" altLang="en-US" sz="2200" dirty="0">
                <a:latin typeface="+mn-lt"/>
              </a:rPr>
              <a:t> 		</a:t>
            </a:r>
            <a:r>
              <a:rPr lang="en-US" altLang="en-US" sz="2200" dirty="0" err="1">
                <a:latin typeface="+mn-lt"/>
                <a:cs typeface="Arial" panose="020B0604020202020204" pitchFamily="34" charset="0"/>
              </a:rPr>
              <a:t>Nants</a:t>
            </a:r>
            <a:r>
              <a:rPr lang="en-US" altLang="en-US" sz="2200" dirty="0">
                <a:latin typeface="+mn-lt"/>
                <a:cs typeface="Arial" panose="020B0604020202020204" pitchFamily="34" charset="0"/>
              </a:rPr>
              <a:t> ‘</a:t>
            </a:r>
            <a:r>
              <a:rPr lang="en-US" altLang="en-US" sz="2200" dirty="0" err="1">
                <a:latin typeface="+mn-lt"/>
                <a:cs typeface="Arial" panose="020B0604020202020204" pitchFamily="34" charset="0"/>
              </a:rPr>
              <a:t>ingonyama</a:t>
            </a:r>
            <a:r>
              <a:rPr lang="en-US" altLang="en-US" sz="2200" dirty="0">
                <a:latin typeface="+mn-lt"/>
                <a:cs typeface="Arial" panose="020B0604020202020204" pitchFamily="34" charset="0"/>
              </a:rPr>
              <a:t>, </a:t>
            </a:r>
            <a:r>
              <a:rPr lang="en-US" altLang="en-US" sz="2200" dirty="0" err="1">
                <a:latin typeface="+mn-lt"/>
                <a:cs typeface="Arial" panose="020B0604020202020204" pitchFamily="34" charset="0"/>
              </a:rPr>
              <a:t>bakithi</a:t>
            </a:r>
            <a:r>
              <a:rPr lang="en-US" altLang="en-US" sz="22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latin typeface="+mn-lt"/>
                <a:cs typeface="Arial" panose="020B0604020202020204" pitchFamily="34" charset="0"/>
              </a:rPr>
              <a:t>babo</a:t>
            </a:r>
            <a:r>
              <a:rPr lang="en-US" altLang="en-US" sz="2200" dirty="0">
                <a:latin typeface="+mn-lt"/>
                <a:cs typeface="Arial" panose="020B0604020202020204" pitchFamily="34" charset="0"/>
              </a:rPr>
              <a:t>   </a:t>
            </a:r>
            <a:endParaRPr lang="en-US" altLang="en-US" sz="2200" dirty="0">
              <a:latin typeface="+mn-lt"/>
            </a:endParaRPr>
          </a:p>
          <a:p>
            <a:pPr>
              <a:lnSpc>
                <a:spcPts val="27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altLang="en-US" sz="2200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Y5/6: </a:t>
            </a:r>
            <a:r>
              <a:rPr lang="en-US" altLang="en-US" sz="2200" dirty="0">
                <a:latin typeface="+mn-lt"/>
              </a:rPr>
              <a:t>		</a:t>
            </a:r>
            <a:r>
              <a:rPr lang="en-US" altLang="en-US" sz="2200" b="1" dirty="0" err="1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Sithi</a:t>
            </a:r>
            <a:r>
              <a:rPr lang="en-US" altLang="en-US" sz="2200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 hu ‘</a:t>
            </a:r>
            <a:r>
              <a:rPr lang="en-US" altLang="en-US" sz="2200" b="1" dirty="0" err="1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ngonya</a:t>
            </a:r>
            <a:r>
              <a:rPr lang="en-US" altLang="en-US" sz="2200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-ma  </a:t>
            </a:r>
            <a:endParaRPr lang="en-US" altLang="en-US" sz="2200" b="1" dirty="0">
              <a:solidFill>
                <a:srgbClr val="7030A0"/>
              </a:solidFill>
              <a:latin typeface="+mn-lt"/>
            </a:endParaRPr>
          </a:p>
          <a:p>
            <a:pPr>
              <a:lnSpc>
                <a:spcPts val="2700"/>
              </a:lnSpc>
            </a:pPr>
            <a:r>
              <a:rPr lang="en-US" altLang="en-US" sz="2200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		</a:t>
            </a:r>
            <a:r>
              <a:rPr lang="en-US" altLang="en-US" sz="2200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‘</a:t>
            </a:r>
            <a:r>
              <a:rPr lang="en-US" altLang="en-US" sz="2200" b="1" dirty="0" err="1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Ngonya</a:t>
            </a:r>
            <a:r>
              <a:rPr lang="en-US" altLang="en-US" sz="2200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-ma </a:t>
            </a:r>
            <a:endParaRPr lang="en-US" altLang="en-US" sz="2200" b="1" dirty="0">
              <a:solidFill>
                <a:srgbClr val="7030A0"/>
              </a:solidFill>
              <a:latin typeface="+mn-lt"/>
            </a:endParaRPr>
          </a:p>
          <a:p>
            <a:pPr>
              <a:lnSpc>
                <a:spcPts val="2700"/>
              </a:lnSpc>
            </a:pPr>
            <a:r>
              <a:rPr lang="en-US" altLang="en-US" sz="2200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		‘</a:t>
            </a:r>
            <a:r>
              <a:rPr lang="en-US" altLang="en-US" sz="2200" b="1" dirty="0" err="1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Ngonya</a:t>
            </a:r>
            <a:r>
              <a:rPr lang="en-US" altLang="en-US" sz="2200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-ma </a:t>
            </a:r>
            <a:endParaRPr lang="en-US" altLang="en-US" sz="2200" b="1" dirty="0">
              <a:solidFill>
                <a:srgbClr val="7030A0"/>
              </a:solidFill>
              <a:latin typeface="+mn-lt"/>
            </a:endParaRPr>
          </a:p>
          <a:p>
            <a:pPr>
              <a:lnSpc>
                <a:spcPts val="2700"/>
              </a:lnSpc>
            </a:pPr>
            <a:r>
              <a:rPr lang="en-US" altLang="en-US" sz="2200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		‘</a:t>
            </a:r>
            <a:r>
              <a:rPr lang="en-US" altLang="en-US" sz="2200" b="1" dirty="0" err="1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Ngonya</a:t>
            </a:r>
            <a:r>
              <a:rPr lang="en-US" altLang="en-US" sz="2200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-ma </a:t>
            </a:r>
            <a:endParaRPr lang="en-US" altLang="en-US" sz="2200" b="1" dirty="0">
              <a:solidFill>
                <a:srgbClr val="7030A0"/>
              </a:solidFill>
              <a:latin typeface="+mn-lt"/>
            </a:endParaRPr>
          </a:p>
          <a:p>
            <a:pPr>
              <a:lnSpc>
                <a:spcPts val="2700"/>
              </a:lnSpc>
            </a:pPr>
            <a:r>
              <a:rPr lang="en-US" altLang="en-US" sz="2200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		‘</a:t>
            </a:r>
            <a:r>
              <a:rPr lang="en-US" altLang="en-US" sz="2200" b="1" dirty="0" err="1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Ngonya</a:t>
            </a:r>
            <a:r>
              <a:rPr lang="en-US" altLang="en-US" sz="2200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-ma </a:t>
            </a:r>
            <a:endParaRPr lang="en-US" altLang="en-US" sz="2200" b="1" dirty="0">
              <a:solidFill>
                <a:srgbClr val="7030A0"/>
              </a:solidFill>
              <a:latin typeface="+mn-lt"/>
            </a:endParaRPr>
          </a:p>
          <a:p>
            <a:pPr>
              <a:lnSpc>
                <a:spcPts val="2700"/>
              </a:lnSpc>
            </a:pPr>
            <a:r>
              <a:rPr lang="en-US" altLang="en-US" sz="2200" dirty="0">
                <a:latin typeface="+mn-lt"/>
                <a:cs typeface="Arial" panose="020B0604020202020204" pitchFamily="34" charset="0"/>
              </a:rPr>
              <a:t> </a:t>
            </a:r>
            <a:endParaRPr lang="en-US" altLang="en-US" sz="2200" dirty="0">
              <a:latin typeface="+mn-lt"/>
            </a:endParaRPr>
          </a:p>
          <a:p>
            <a:pPr>
              <a:lnSpc>
                <a:spcPts val="2700"/>
              </a:lnSpc>
              <a:spcAft>
                <a:spcPts val="600"/>
              </a:spcAft>
            </a:pPr>
            <a:r>
              <a:rPr lang="en-US" altLang="en-US" sz="2200" dirty="0">
                <a:latin typeface="+mn-lt"/>
                <a:cs typeface="Arial" panose="020B0604020202020204" pitchFamily="34" charset="0"/>
              </a:rPr>
              <a:t>Rafikis:</a:t>
            </a:r>
            <a:r>
              <a:rPr lang="en-US" altLang="en-US" sz="2200" dirty="0">
                <a:latin typeface="+mn-lt"/>
              </a:rPr>
              <a:t> 		</a:t>
            </a:r>
            <a:r>
              <a:rPr lang="en-US" altLang="en-US" sz="2200" dirty="0" err="1">
                <a:latin typeface="+mn-lt"/>
                <a:cs typeface="Arial" panose="020B0604020202020204" pitchFamily="34" charset="0"/>
              </a:rPr>
              <a:t>Ingonyama</a:t>
            </a:r>
            <a:r>
              <a:rPr lang="en-US" altLang="en-US" sz="22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latin typeface="+mn-lt"/>
                <a:cs typeface="Arial" panose="020B0604020202020204" pitchFamily="34" charset="0"/>
              </a:rPr>
              <a:t>nengwe</a:t>
            </a:r>
            <a:r>
              <a:rPr lang="en-US" altLang="en-US" sz="2200" dirty="0">
                <a:latin typeface="+mn-lt"/>
                <a:cs typeface="Arial" panose="020B0604020202020204" pitchFamily="34" charset="0"/>
              </a:rPr>
              <a:t> ‘</a:t>
            </a:r>
            <a:r>
              <a:rPr lang="en-US" altLang="en-US" sz="2200" dirty="0" err="1">
                <a:latin typeface="+mn-lt"/>
                <a:cs typeface="Arial" panose="020B0604020202020204" pitchFamily="34" charset="0"/>
              </a:rPr>
              <a:t>nama-bala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>
                <a:latin typeface="+mn-lt"/>
                <a:cs typeface="Arial" panose="020B0604020202020204" pitchFamily="34" charset="0"/>
              </a:rPr>
              <a:t> </a:t>
            </a:r>
            <a:endParaRPr lang="en-US" altLang="en-US" sz="2200" dirty="0">
              <a:latin typeface="+mn-lt"/>
            </a:endParaRPr>
          </a:p>
          <a:p>
            <a:pPr>
              <a:lnSpc>
                <a:spcPts val="2700"/>
              </a:lnSpc>
              <a:spcAft>
                <a:spcPts val="600"/>
              </a:spcAft>
            </a:pPr>
            <a:r>
              <a:rPr lang="en-US" altLang="en-US" sz="2200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Y5/6:		</a:t>
            </a:r>
            <a:r>
              <a:rPr lang="en-US" altLang="en-US" sz="2200" b="1" dirty="0" err="1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Ingonyama</a:t>
            </a:r>
            <a:r>
              <a:rPr lang="en-US" altLang="en-US" sz="2200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200" b="1" dirty="0" err="1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nengwe</a:t>
            </a:r>
            <a:r>
              <a:rPr lang="en-US" altLang="en-US" sz="2200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 ‘</a:t>
            </a:r>
            <a:r>
              <a:rPr lang="en-US" altLang="en-US" sz="2200" b="1" dirty="0" err="1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nama-bala</a:t>
            </a:r>
            <a:r>
              <a:rPr lang="en-US" altLang="en-US" sz="2200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 </a:t>
            </a:r>
            <a:endParaRPr lang="en-US" altLang="en-US" sz="2200" b="1" dirty="0">
              <a:solidFill>
                <a:srgbClr val="7030A0"/>
              </a:solidFill>
              <a:latin typeface="+mn-lt"/>
            </a:endParaRPr>
          </a:p>
          <a:p>
            <a:pPr>
              <a:lnSpc>
                <a:spcPts val="2700"/>
              </a:lnSpc>
              <a:spcAft>
                <a:spcPts val="600"/>
              </a:spcAft>
            </a:pPr>
            <a:r>
              <a:rPr lang="en-US" altLang="en-US" sz="2200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		</a:t>
            </a:r>
            <a:r>
              <a:rPr lang="en-US" altLang="en-US" sz="2200" b="1" dirty="0" err="1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Ingonyama</a:t>
            </a:r>
            <a:r>
              <a:rPr lang="en-US" altLang="en-US" sz="2200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200" b="1" dirty="0" err="1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nengwe</a:t>
            </a:r>
            <a:r>
              <a:rPr lang="en-US" altLang="en-US" sz="2200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 ‘</a:t>
            </a:r>
            <a:r>
              <a:rPr lang="en-US" altLang="en-US" sz="2200" b="1" dirty="0" err="1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nama-bala</a:t>
            </a:r>
            <a:r>
              <a:rPr lang="en-US" altLang="en-US" sz="2200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 </a:t>
            </a:r>
            <a:endParaRPr lang="en-US" altLang="en-US" sz="2200" b="1" dirty="0">
              <a:solidFill>
                <a:srgbClr val="7030A0"/>
              </a:solidFill>
              <a:latin typeface="+mn-lt"/>
            </a:endParaRPr>
          </a:p>
          <a:p>
            <a:pPr>
              <a:lnSpc>
                <a:spcPts val="2700"/>
              </a:lnSpc>
              <a:spcAft>
                <a:spcPts val="600"/>
              </a:spcAft>
            </a:pPr>
            <a:r>
              <a:rPr lang="en-US" altLang="en-US" sz="2200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		</a:t>
            </a:r>
            <a:r>
              <a:rPr lang="en-US" altLang="en-US" sz="2200" b="1" dirty="0" err="1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Ingonyama</a:t>
            </a:r>
            <a:r>
              <a:rPr lang="en-US" altLang="en-US" sz="2200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sz="2200" dirty="0">
                <a:solidFill>
                  <a:srgbClr val="00B050"/>
                </a:solidFill>
                <a:latin typeface="+mn-lt"/>
              </a:rPr>
              <a:t>↓</a:t>
            </a:r>
            <a:r>
              <a:rPr lang="en-US" altLang="en-US" sz="2200" b="1" dirty="0" err="1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nengwe</a:t>
            </a:r>
            <a:r>
              <a:rPr lang="en-US" altLang="en-US" sz="2200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 ‘</a:t>
            </a:r>
            <a:r>
              <a:rPr lang="en-US" altLang="en-US" sz="2200" b="1" dirty="0" err="1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nama-bala</a:t>
            </a:r>
            <a:r>
              <a:rPr lang="en-US" altLang="en-US" sz="2200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 </a:t>
            </a:r>
          </a:p>
        </p:txBody>
      </p:sp>
      <p:pic>
        <p:nvPicPr>
          <p:cNvPr id="1026" name="Picture 2" descr="Shape">
            <a:extLst>
              <a:ext uri="{FF2B5EF4-FFF2-40B4-BE49-F238E27FC236}">
                <a16:creationId xmlns:a16="http://schemas.microsoft.com/office/drawing/2014/main" id="{8E5AF9B4-4F07-B25D-0AD9-5FCDDD395F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0" y="-4267200"/>
            <a:ext cx="342900" cy="229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136066D-0828-55DF-ED75-A3C2449669B4}"/>
              </a:ext>
            </a:extLst>
          </p:cNvPr>
          <p:cNvSpPr txBox="1"/>
          <p:nvPr/>
        </p:nvSpPr>
        <p:spPr>
          <a:xfrm>
            <a:off x="5159896" y="476673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latin typeface="Arial" panose="020B0604020202020204" pitchFamily="34" charset="0"/>
              </a:rPr>
              <a:t>Circle of Life</a:t>
            </a:r>
            <a:r>
              <a:rPr lang="en-US" altLang="en-US" sz="2400" dirty="0">
                <a:latin typeface="Arial" panose="020B0604020202020204" pitchFamily="34" charset="0"/>
              </a:rPr>
              <a:t> 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9222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71A9347-7CE4-7585-B2D3-43310A440C40}"/>
              </a:ext>
            </a:extLst>
          </p:cNvPr>
          <p:cNvSpPr txBox="1"/>
          <p:nvPr/>
        </p:nvSpPr>
        <p:spPr>
          <a:xfrm>
            <a:off x="1877294" y="766733"/>
            <a:ext cx="8811244" cy="55861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7030A0"/>
                </a:solidFill>
                <a:cs typeface="Arial" panose="020B0604020202020204" pitchFamily="34" charset="0"/>
              </a:rPr>
              <a:t>Y5/6:		</a:t>
            </a:r>
            <a:r>
              <a:rPr lang="en-US" altLang="en-US" sz="2200" b="1" dirty="0" err="1">
                <a:solidFill>
                  <a:srgbClr val="7030A0"/>
                </a:solidFill>
                <a:cs typeface="Arial" panose="020B0604020202020204" pitchFamily="34" charset="0"/>
              </a:rPr>
              <a:t>Ingonyama</a:t>
            </a:r>
            <a:r>
              <a:rPr lang="en-US" altLang="en-US" sz="2200" b="1" dirty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  <a:r>
              <a:rPr lang="en-US" altLang="en-US" sz="2200" b="1" dirty="0" err="1">
                <a:solidFill>
                  <a:srgbClr val="7030A0"/>
                </a:solidFill>
                <a:cs typeface="Arial" panose="020B0604020202020204" pitchFamily="34" charset="0"/>
              </a:rPr>
              <a:t>nengwe</a:t>
            </a:r>
            <a:r>
              <a:rPr lang="en-US" altLang="en-US" sz="2200" b="1" dirty="0">
                <a:solidFill>
                  <a:srgbClr val="7030A0"/>
                </a:solidFill>
                <a:cs typeface="Arial" panose="020B0604020202020204" pitchFamily="34" charset="0"/>
              </a:rPr>
              <a:t> ‘</a:t>
            </a:r>
            <a:r>
              <a:rPr lang="en-US" altLang="en-US" sz="2200" b="1" dirty="0" err="1">
                <a:solidFill>
                  <a:srgbClr val="7030A0"/>
                </a:solidFill>
                <a:cs typeface="Arial" panose="020B0604020202020204" pitchFamily="34" charset="0"/>
              </a:rPr>
              <a:t>nama-bala</a:t>
            </a:r>
            <a:r>
              <a:rPr lang="en-US" altLang="en-US" sz="2200" b="1" dirty="0">
                <a:solidFill>
                  <a:srgbClr val="7030A0"/>
                </a:solidFill>
                <a:cs typeface="Arial" panose="020B0604020202020204" pitchFamily="34" charset="0"/>
              </a:rPr>
              <a:t>…</a:t>
            </a:r>
            <a:r>
              <a:rPr lang="en-US" altLang="en-US" sz="2200" b="1" dirty="0">
                <a:solidFill>
                  <a:srgbClr val="7030A0"/>
                </a:solidFill>
              </a:rPr>
              <a:t>  </a:t>
            </a:r>
            <a:r>
              <a:rPr lang="en-US" altLang="en-US" sz="1600" i="1" dirty="0">
                <a:solidFill>
                  <a:srgbClr val="7030A0"/>
                </a:solidFill>
                <a:cs typeface="Arial" panose="020B0604020202020204" pitchFamily="34" charset="0"/>
              </a:rPr>
              <a:t>(repeat throughout verse x16)</a:t>
            </a:r>
            <a:r>
              <a:rPr lang="en-US" altLang="en-US" sz="1600" dirty="0">
                <a:solidFill>
                  <a:srgbClr val="7030A0"/>
                </a:solidFill>
                <a:cs typeface="Arial" panose="020B0604020202020204" pitchFamily="34" charset="0"/>
              </a:rPr>
              <a:t>  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200" dirty="0"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200" dirty="0"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>
                <a:cs typeface="Arial" panose="020B0604020202020204" pitchFamily="34" charset="0"/>
              </a:rPr>
              <a:t>Rafiki 1:		From the day we arrive on the planet</a:t>
            </a:r>
            <a:r>
              <a:rPr lang="en-US" altLang="en-US" sz="2200" dirty="0"/>
              <a:t/>
            </a:r>
            <a:br>
              <a:rPr lang="en-US" altLang="en-US" sz="2200" dirty="0"/>
            </a:br>
            <a:r>
              <a:rPr lang="en-US" altLang="en-US" sz="2200" dirty="0"/>
              <a:t>		</a:t>
            </a:r>
            <a:r>
              <a:rPr lang="en-US" altLang="en-US" sz="2200" dirty="0">
                <a:cs typeface="Arial" panose="020B0604020202020204" pitchFamily="34" charset="0"/>
              </a:rPr>
              <a:t>And blinking, step into the sun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2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Rafiki 2:</a:t>
            </a:r>
            <a:r>
              <a:rPr lang="en-US" altLang="en-US" sz="2200" dirty="0">
                <a:solidFill>
                  <a:srgbClr val="000000"/>
                </a:solidFill>
              </a:rPr>
              <a:t> 	</a:t>
            </a:r>
            <a:r>
              <a:rPr lang="en-US" alt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There is more to see than can ever be seen</a:t>
            </a:r>
            <a:r>
              <a:rPr lang="en-US" altLang="en-US" sz="2200" dirty="0">
                <a:solidFill>
                  <a:srgbClr val="000000"/>
                </a:solidFill>
              </a:rPr>
              <a:t> </a:t>
            </a:r>
            <a:r>
              <a:rPr lang="en-US" altLang="en-US" sz="2200" dirty="0"/>
              <a:t> </a:t>
            </a:r>
            <a:br>
              <a:rPr lang="en-US" altLang="en-US" sz="2200" dirty="0"/>
            </a:br>
            <a:r>
              <a:rPr lang="en-US" altLang="en-US" sz="2200" dirty="0"/>
              <a:t>		</a:t>
            </a:r>
            <a:r>
              <a:rPr lang="en-US" alt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More to do than can ever be done  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2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Rafiki 3:</a:t>
            </a:r>
            <a:r>
              <a:rPr lang="en-US" altLang="en-US" sz="2200" dirty="0">
                <a:solidFill>
                  <a:srgbClr val="000000"/>
                </a:solidFill>
              </a:rPr>
              <a:t> 	</a:t>
            </a:r>
            <a:r>
              <a:rPr lang="en-US" alt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There is far too much to take in here</a:t>
            </a:r>
            <a:r>
              <a:rPr lang="en-US" altLang="en-US" sz="2200" dirty="0">
                <a:solidFill>
                  <a:srgbClr val="000000"/>
                </a:solidFill>
              </a:rPr>
              <a:t> </a:t>
            </a:r>
            <a:r>
              <a:rPr lang="en-US" altLang="en-US" sz="2200" dirty="0"/>
              <a:t> </a:t>
            </a:r>
            <a:br>
              <a:rPr lang="en-US" altLang="en-US" sz="2200" dirty="0"/>
            </a:br>
            <a:r>
              <a:rPr lang="en-US" altLang="en-US" sz="2200" dirty="0"/>
              <a:t>		</a:t>
            </a:r>
            <a:r>
              <a:rPr lang="en-US" alt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More to find than can ever be found</a:t>
            </a:r>
            <a:r>
              <a:rPr lang="en-US" altLang="en-US" sz="2200" dirty="0">
                <a:solidFill>
                  <a:srgbClr val="000000"/>
                </a:solidFill>
              </a:rPr>
              <a:t> </a:t>
            </a:r>
            <a:r>
              <a:rPr lang="en-US" alt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 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200" dirty="0"/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en-US" alt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Rafiki 4:</a:t>
            </a:r>
            <a:r>
              <a:rPr lang="en-US" altLang="en-US" sz="2200" dirty="0">
                <a:solidFill>
                  <a:srgbClr val="000000"/>
                </a:solidFill>
              </a:rPr>
              <a:t> 	</a:t>
            </a:r>
            <a:r>
              <a:rPr lang="en-US" alt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But the sun rolling high, through the sapphire sky</a:t>
            </a:r>
            <a:r>
              <a:rPr lang="en-US" altLang="en-US" sz="2200" dirty="0">
                <a:solidFill>
                  <a:srgbClr val="000000"/>
                </a:solidFill>
              </a:rPr>
              <a:t> </a:t>
            </a:r>
            <a:r>
              <a:rPr lang="en-US" alt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 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Rafiki 5:</a:t>
            </a:r>
            <a:r>
              <a:rPr lang="en-US" altLang="en-US" sz="2200" dirty="0">
                <a:solidFill>
                  <a:srgbClr val="000000"/>
                </a:solidFill>
              </a:rPr>
              <a:t> 	</a:t>
            </a:r>
            <a:r>
              <a:rPr lang="en-US" alt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Keeps great and small, on the endless round  </a:t>
            </a:r>
            <a:endParaRPr lang="en-US" altLang="en-US" sz="22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 </a:t>
            </a:r>
            <a:endParaRPr lang="en-US" altLang="en-US" sz="22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>
                <a:cs typeface="Arial" panose="020B0604020202020204" pitchFamily="34" charset="0"/>
              </a:rPr>
              <a:t> </a:t>
            </a: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269008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A401FC8-13E6-7623-2542-2683AABD234F}"/>
              </a:ext>
            </a:extLst>
          </p:cNvPr>
          <p:cNvSpPr txBox="1"/>
          <p:nvPr/>
        </p:nvSpPr>
        <p:spPr>
          <a:xfrm>
            <a:off x="2351076" y="3573017"/>
            <a:ext cx="85689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5EF757-BE8D-71AF-AE02-6D136A439E40}"/>
              </a:ext>
            </a:extLst>
          </p:cNvPr>
          <p:cNvSpPr txBox="1"/>
          <p:nvPr/>
        </p:nvSpPr>
        <p:spPr>
          <a:xfrm>
            <a:off x="1703512" y="260649"/>
            <a:ext cx="9073008" cy="34061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tabLst>
                <a:tab pos="1144588" algn="l"/>
                <a:tab pos="4394200" algn="l"/>
                <a:tab pos="4879975" algn="l"/>
              </a:tabLst>
            </a:pPr>
            <a:r>
              <a:rPr lang="en-US" alt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Rafikis:</a:t>
            </a:r>
            <a:r>
              <a:rPr lang="en-US" altLang="en-US" sz="2200" dirty="0">
                <a:solidFill>
                  <a:srgbClr val="000000"/>
                </a:solidFill>
              </a:rPr>
              <a:t> 	</a:t>
            </a:r>
            <a:r>
              <a:rPr lang="en-US" altLang="en-US" sz="2200" b="1" dirty="0">
                <a:solidFill>
                  <a:srgbClr val="000000"/>
                </a:solidFill>
                <a:cs typeface="Arial" panose="020B0604020202020204" pitchFamily="34" charset="0"/>
              </a:rPr>
              <a:t>It's the Circle of Life</a:t>
            </a:r>
            <a:r>
              <a:rPr lang="en-US" altLang="en-US" sz="2200" b="1" dirty="0">
                <a:solidFill>
                  <a:srgbClr val="000000"/>
                </a:solidFill>
              </a:rPr>
              <a:t> </a:t>
            </a:r>
            <a:r>
              <a:rPr lang="en-US" altLang="en-US" sz="2200" b="1" dirty="0">
                <a:solidFill>
                  <a:srgbClr val="000000"/>
                </a:solidFill>
                <a:cs typeface="Arial" panose="020B0604020202020204" pitchFamily="34" charset="0"/>
              </a:rPr>
              <a:t>           </a:t>
            </a:r>
            <a:r>
              <a:rPr lang="en-US" altLang="en-US" sz="2200" dirty="0">
                <a:solidFill>
                  <a:srgbClr val="7030A0"/>
                </a:solidFill>
                <a:cs typeface="Arial" panose="020B0604020202020204" pitchFamily="34" charset="0"/>
              </a:rPr>
              <a:t>Y5/6:	</a:t>
            </a:r>
            <a:r>
              <a:rPr lang="en-US" altLang="en-US" sz="2200" b="1" dirty="0" err="1">
                <a:solidFill>
                  <a:srgbClr val="7030A0"/>
                </a:solidFill>
                <a:cs typeface="Arial" panose="020B0604020202020204" pitchFamily="34" charset="0"/>
              </a:rPr>
              <a:t>Ingonyama</a:t>
            </a:r>
            <a:r>
              <a:rPr lang="en-US" altLang="en-US" sz="2200" b="1" dirty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  <a:r>
              <a:rPr lang="en-US" altLang="en-US" sz="2200" b="1" dirty="0" err="1">
                <a:solidFill>
                  <a:srgbClr val="7030A0"/>
                </a:solidFill>
                <a:cs typeface="Arial" panose="020B0604020202020204" pitchFamily="34" charset="0"/>
              </a:rPr>
              <a:t>nengwe</a:t>
            </a:r>
            <a:r>
              <a:rPr lang="en-US" altLang="en-US" sz="2200" b="1" dirty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  <a:r>
              <a:rPr lang="en-US" altLang="en-US" sz="2200" b="1" dirty="0" err="1">
                <a:solidFill>
                  <a:srgbClr val="7030A0"/>
                </a:solidFill>
                <a:cs typeface="Arial" panose="020B0604020202020204" pitchFamily="34" charset="0"/>
              </a:rPr>
              <a:t>wema</a:t>
            </a:r>
            <a:r>
              <a:rPr lang="en-US" altLang="en-US" sz="2200" b="1" dirty="0">
                <a:solidFill>
                  <a:srgbClr val="7030A0"/>
                </a:solidFill>
                <a:cs typeface="Arial" panose="020B0604020202020204" pitchFamily="34" charset="0"/>
              </a:rPr>
              <a:t>! </a:t>
            </a:r>
            <a:endParaRPr lang="en-US" altLang="en-US" sz="2200" b="1" dirty="0">
              <a:solidFill>
                <a:srgbClr val="7030A0"/>
              </a:solidFill>
            </a:endParaRPr>
          </a:p>
          <a:p>
            <a:pPr eaLnBrk="0" fontAlgn="base" hangingPunct="0">
              <a:tabLst>
                <a:tab pos="1144588" algn="l"/>
                <a:tab pos="4344988" algn="l"/>
                <a:tab pos="4967288" algn="l"/>
              </a:tabLst>
            </a:pPr>
            <a:r>
              <a:rPr lang="en-US" altLang="en-US" sz="2000" dirty="0"/>
              <a:t>+ Y3</a:t>
            </a:r>
            <a:r>
              <a:rPr lang="en-US" altLang="en-US" sz="2200" b="1" dirty="0"/>
              <a:t>	</a:t>
            </a:r>
            <a:r>
              <a:rPr lang="en-US" altLang="en-US" sz="2200" b="1" dirty="0">
                <a:solidFill>
                  <a:srgbClr val="000000"/>
                </a:solidFill>
                <a:cs typeface="Arial" panose="020B0604020202020204" pitchFamily="34" charset="0"/>
              </a:rPr>
              <a:t>And it moves us all</a:t>
            </a:r>
            <a:r>
              <a:rPr lang="en-US" altLang="en-US" sz="2200" b="1" dirty="0">
                <a:solidFill>
                  <a:srgbClr val="000000"/>
                </a:solidFill>
              </a:rPr>
              <a:t> </a:t>
            </a:r>
            <a:r>
              <a:rPr lang="en-US" altLang="en-US" sz="2200" b="1" dirty="0">
                <a:solidFill>
                  <a:srgbClr val="000000"/>
                </a:solidFill>
                <a:cs typeface="Arial" panose="020B0604020202020204" pitchFamily="34" charset="0"/>
              </a:rPr>
              <a:t>      </a:t>
            </a:r>
            <a:r>
              <a:rPr lang="en-US" altLang="en-US" sz="2200" b="1" i="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2200" i="1" dirty="0">
                <a:solidFill>
                  <a:srgbClr val="000000"/>
                </a:solidFill>
                <a:cs typeface="Arial" panose="020B0604020202020204" pitchFamily="34" charset="0"/>
              </a:rPr>
              <a:t>			          </a:t>
            </a:r>
            <a:r>
              <a:rPr lang="en-US" altLang="en-US" sz="1600" i="1" dirty="0">
                <a:solidFill>
                  <a:srgbClr val="7030A0"/>
                </a:solidFill>
                <a:cs typeface="Arial" panose="020B0604020202020204" pitchFamily="34" charset="0"/>
              </a:rPr>
              <a:t>(repeat throughout chorus x14)</a:t>
            </a:r>
            <a:r>
              <a:rPr lang="en-US" altLang="en-US" sz="1600" dirty="0">
                <a:solidFill>
                  <a:srgbClr val="7030A0"/>
                </a:solidFill>
              </a:rPr>
              <a:t> </a:t>
            </a:r>
            <a:endParaRPr lang="en-US" altLang="en-US" sz="2200" dirty="0">
              <a:solidFill>
                <a:srgbClr val="000000"/>
              </a:solidFill>
            </a:endParaRPr>
          </a:p>
          <a:p>
            <a:pPr eaLnBrk="0" fontAlgn="base" hangingPunct="0">
              <a:tabLst>
                <a:tab pos="1144588" algn="l"/>
                <a:tab pos="4344988" algn="l"/>
                <a:tab pos="4967288" algn="l"/>
              </a:tabLst>
            </a:pPr>
            <a:r>
              <a:rPr lang="en-US" alt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	</a:t>
            </a:r>
            <a:r>
              <a:rPr lang="en-US" altLang="en-US" sz="2200" b="1" dirty="0">
                <a:solidFill>
                  <a:srgbClr val="000000"/>
                </a:solidFill>
                <a:cs typeface="Arial" panose="020B0604020202020204" pitchFamily="34" charset="0"/>
              </a:rPr>
              <a:t>Through despair and hope</a:t>
            </a:r>
            <a:r>
              <a:rPr lang="en-US" altLang="en-US" sz="2200" b="1" dirty="0">
                <a:solidFill>
                  <a:srgbClr val="000000"/>
                </a:solidFill>
              </a:rPr>
              <a:t> </a:t>
            </a:r>
            <a:r>
              <a:rPr lang="en-US" altLang="en-US" sz="2200" b="1" dirty="0">
                <a:solidFill>
                  <a:srgbClr val="000000"/>
                </a:solidFill>
                <a:cs typeface="Arial" panose="020B0604020202020204" pitchFamily="34" charset="0"/>
              </a:rPr>
              <a:t> </a:t>
            </a:r>
            <a:endParaRPr lang="en-US" altLang="en-US" sz="2200" b="1" dirty="0"/>
          </a:p>
          <a:p>
            <a:pPr eaLnBrk="0" fontAlgn="base" hangingPunct="0">
              <a:tabLst>
                <a:tab pos="1144588" algn="l"/>
                <a:tab pos="4344988" algn="l"/>
                <a:tab pos="4967288" algn="l"/>
              </a:tabLst>
            </a:pPr>
            <a:r>
              <a:rPr lang="en-US" altLang="en-US" sz="2200" b="1" dirty="0">
                <a:solidFill>
                  <a:srgbClr val="000000"/>
                </a:solidFill>
                <a:cs typeface="Arial" panose="020B0604020202020204" pitchFamily="34" charset="0"/>
              </a:rPr>
              <a:t>	Through faith and love </a:t>
            </a:r>
            <a:r>
              <a:rPr lang="en-US" altLang="en-US" sz="2200" b="1" dirty="0">
                <a:cs typeface="Arial" panose="020B0604020202020204" pitchFamily="34" charset="0"/>
              </a:rPr>
              <a:t> </a:t>
            </a:r>
            <a:endParaRPr lang="en-US" altLang="en-US" sz="2200" b="1" dirty="0"/>
          </a:p>
          <a:p>
            <a:pPr eaLnBrk="0" fontAlgn="base" hangingPunct="0">
              <a:tabLst>
                <a:tab pos="1144588" algn="l"/>
                <a:tab pos="4219575" algn="l"/>
                <a:tab pos="4929188" algn="l"/>
              </a:tabLst>
            </a:pPr>
            <a:r>
              <a:rPr lang="en-US" altLang="en-US" sz="2200" b="1" dirty="0">
                <a:solidFill>
                  <a:srgbClr val="000000"/>
                </a:solidFill>
                <a:cs typeface="Arial" panose="020B0604020202020204" pitchFamily="34" charset="0"/>
              </a:rPr>
              <a:t>	</a:t>
            </a:r>
            <a:r>
              <a:rPr lang="en-US" altLang="en-US" sz="2200" b="1" dirty="0" err="1">
                <a:solidFill>
                  <a:srgbClr val="000000"/>
                </a:solidFill>
                <a:cs typeface="Arial" panose="020B0604020202020204" pitchFamily="34" charset="0"/>
              </a:rPr>
              <a:t>‘Til</a:t>
            </a:r>
            <a:r>
              <a:rPr lang="en-US" altLang="en-US" sz="2200" b="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2200" b="1" dirty="0">
                <a:solidFill>
                  <a:srgbClr val="000000"/>
                </a:solidFill>
                <a:cs typeface="Arial" panose="020B0604020202020204" pitchFamily="34" charset="0"/>
              </a:rPr>
              <a:t>we find our place</a:t>
            </a:r>
            <a:r>
              <a:rPr lang="en-US" altLang="en-US" sz="2200" b="1" dirty="0">
                <a:solidFill>
                  <a:srgbClr val="000000"/>
                </a:solidFill>
              </a:rPr>
              <a:t> </a:t>
            </a:r>
            <a:r>
              <a:rPr lang="en-US" altLang="en-US" sz="2200" b="1" dirty="0"/>
              <a:t> </a:t>
            </a:r>
          </a:p>
          <a:p>
            <a:pPr eaLnBrk="0" fontAlgn="base" hangingPunct="0">
              <a:tabLst>
                <a:tab pos="1144588" algn="l"/>
                <a:tab pos="4219575" algn="l"/>
                <a:tab pos="4929188" algn="l"/>
              </a:tabLst>
            </a:pPr>
            <a:r>
              <a:rPr lang="en-US" altLang="en-US" sz="2200" b="1" dirty="0">
                <a:solidFill>
                  <a:srgbClr val="000000"/>
                </a:solidFill>
                <a:cs typeface="Arial" panose="020B0604020202020204" pitchFamily="34" charset="0"/>
              </a:rPr>
              <a:t>	On the path unwinding</a:t>
            </a:r>
            <a:r>
              <a:rPr lang="en-US" altLang="en-US" sz="2200" b="1" dirty="0">
                <a:solidFill>
                  <a:srgbClr val="000000"/>
                </a:solidFill>
              </a:rPr>
              <a:t> </a:t>
            </a:r>
            <a:r>
              <a:rPr lang="en-US" altLang="en-US" sz="2200" b="1" dirty="0"/>
              <a:t> </a:t>
            </a:r>
          </a:p>
          <a:p>
            <a:pPr eaLnBrk="0" fontAlgn="base" hangingPunct="0">
              <a:tabLst>
                <a:tab pos="1144588" algn="l"/>
                <a:tab pos="4219575" algn="l"/>
                <a:tab pos="4929188" algn="l"/>
              </a:tabLst>
            </a:pPr>
            <a:r>
              <a:rPr lang="en-US" altLang="en-US" sz="2200" b="1" dirty="0">
                <a:solidFill>
                  <a:srgbClr val="000000"/>
                </a:solidFill>
                <a:cs typeface="Arial" panose="020B0604020202020204" pitchFamily="34" charset="0"/>
              </a:rPr>
              <a:t>	In the Circle</a:t>
            </a:r>
            <a:r>
              <a:rPr lang="en-US" altLang="en-US" sz="2200" b="1" dirty="0">
                <a:solidFill>
                  <a:srgbClr val="000000"/>
                </a:solidFill>
              </a:rPr>
              <a:t> </a:t>
            </a:r>
            <a:r>
              <a:rPr lang="en-US" altLang="en-US" sz="2200" b="1" dirty="0"/>
              <a:t> </a:t>
            </a:r>
          </a:p>
          <a:p>
            <a:pPr eaLnBrk="0" fontAlgn="base" hangingPunct="0">
              <a:tabLst>
                <a:tab pos="1144588" algn="l"/>
                <a:tab pos="4219575" algn="l"/>
                <a:tab pos="4929188" algn="l"/>
              </a:tabLst>
            </a:pPr>
            <a:r>
              <a:rPr lang="en-US" altLang="en-US" sz="2200" b="1" dirty="0">
                <a:solidFill>
                  <a:srgbClr val="000000"/>
                </a:solidFill>
                <a:cs typeface="Arial" panose="020B0604020202020204" pitchFamily="34" charset="0"/>
              </a:rPr>
              <a:t>	The Circle of Life </a:t>
            </a:r>
            <a:r>
              <a:rPr lang="en-US" alt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	       	</a:t>
            </a:r>
            <a:r>
              <a:rPr lang="en-US" altLang="en-US" sz="2200" b="1" dirty="0" err="1">
                <a:solidFill>
                  <a:srgbClr val="7030A0"/>
                </a:solidFill>
                <a:cs typeface="Arial" panose="020B0604020202020204" pitchFamily="34" charset="0"/>
              </a:rPr>
              <a:t>Ingonyama</a:t>
            </a:r>
            <a:r>
              <a:rPr lang="en-US" altLang="en-US" sz="2200" b="1" dirty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  <a:r>
              <a:rPr lang="en-US" altLang="en-US" sz="2200" b="1" dirty="0" err="1">
                <a:solidFill>
                  <a:srgbClr val="7030A0"/>
                </a:solidFill>
                <a:cs typeface="Arial" panose="020B0604020202020204" pitchFamily="34" charset="0"/>
              </a:rPr>
              <a:t>nengwe</a:t>
            </a:r>
            <a:r>
              <a:rPr lang="en-US" altLang="en-US" sz="2200" b="1" dirty="0">
                <a:solidFill>
                  <a:srgbClr val="7030A0"/>
                </a:solidFill>
                <a:cs typeface="Arial" panose="020B0604020202020204" pitchFamily="34" charset="0"/>
              </a:rPr>
              <a:t> ‘</a:t>
            </a:r>
            <a:r>
              <a:rPr lang="en-US" altLang="en-US" sz="2200" b="1" dirty="0" err="1">
                <a:solidFill>
                  <a:srgbClr val="7030A0"/>
                </a:solidFill>
                <a:cs typeface="Arial" panose="020B0604020202020204" pitchFamily="34" charset="0"/>
              </a:rPr>
              <a:t>nama-bala</a:t>
            </a:r>
            <a:r>
              <a:rPr lang="en-US" altLang="en-US" sz="2200" b="1" dirty="0">
                <a:solidFill>
                  <a:srgbClr val="7030A0"/>
                </a:solidFill>
                <a:cs typeface="Arial" panose="020B0604020202020204" pitchFamily="34" charset="0"/>
              </a:rPr>
              <a:t> </a:t>
            </a:r>
            <a:endParaRPr lang="en-US" altLang="en-US" sz="2200" b="1" dirty="0">
              <a:solidFill>
                <a:srgbClr val="7030A0"/>
              </a:solidFill>
            </a:endParaRPr>
          </a:p>
          <a:p>
            <a:pPr eaLnBrk="0" fontAlgn="base" hangingPunct="0">
              <a:tabLst>
                <a:tab pos="1144588" algn="l"/>
                <a:tab pos="4219575" algn="l"/>
                <a:tab pos="4929188" algn="l"/>
              </a:tabLst>
            </a:pPr>
            <a:r>
              <a:rPr lang="en-US" altLang="en-US" sz="2200" dirty="0">
                <a:cs typeface="Arial" panose="020B0604020202020204" pitchFamily="34" charset="0"/>
              </a:rPr>
              <a:t>		 </a:t>
            </a:r>
            <a:r>
              <a:rPr lang="en-US" altLang="en-US" sz="2200" dirty="0">
                <a:solidFill>
                  <a:srgbClr val="0070C0"/>
                </a:solidFill>
                <a:cs typeface="Arial" panose="020B0604020202020204" pitchFamily="34" charset="0"/>
              </a:rPr>
              <a:t>Y3:  	</a:t>
            </a:r>
            <a:r>
              <a:rPr lang="en-US" altLang="en-US" sz="2200" dirty="0" err="1">
                <a:solidFill>
                  <a:srgbClr val="0070C0"/>
                </a:solidFill>
                <a:cs typeface="Arial" panose="020B0604020202020204" pitchFamily="34" charset="0"/>
              </a:rPr>
              <a:t>Ingonyama</a:t>
            </a:r>
            <a:r>
              <a:rPr lang="en-US" altLang="en-US" sz="2200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en-GB" sz="2200" dirty="0">
                <a:solidFill>
                  <a:srgbClr val="00B050"/>
                </a:solidFill>
              </a:rPr>
              <a:t>↑</a:t>
            </a:r>
            <a:r>
              <a:rPr lang="en-US" altLang="en-US" sz="2200" dirty="0" err="1">
                <a:solidFill>
                  <a:srgbClr val="0070C0"/>
                </a:solidFill>
                <a:cs typeface="Arial" panose="020B0604020202020204" pitchFamily="34" charset="0"/>
              </a:rPr>
              <a:t>nengwe</a:t>
            </a:r>
            <a:r>
              <a:rPr lang="en-US" altLang="en-US" sz="2200" dirty="0">
                <a:solidFill>
                  <a:srgbClr val="0070C0"/>
                </a:solidFill>
                <a:cs typeface="Arial" panose="020B0604020202020204" pitchFamily="34" charset="0"/>
              </a:rPr>
              <a:t> ‘</a:t>
            </a:r>
            <a:r>
              <a:rPr lang="en-US" altLang="en-US" sz="2200" dirty="0" err="1">
                <a:solidFill>
                  <a:srgbClr val="0070C0"/>
                </a:solidFill>
                <a:cs typeface="Arial" panose="020B0604020202020204" pitchFamily="34" charset="0"/>
              </a:rPr>
              <a:t>nama-bala</a:t>
            </a:r>
            <a:r>
              <a:rPr lang="en-US" altLang="en-US" sz="2200" dirty="0">
                <a:solidFill>
                  <a:srgbClr val="0070C0"/>
                </a:solidFill>
                <a:cs typeface="Arial" panose="020B0604020202020204" pitchFamily="34" charset="0"/>
              </a:rPr>
              <a:t> 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eaLnBrk="0" fontAlgn="base" hangingPunct="0">
              <a:lnSpc>
                <a:spcPts val="2000"/>
              </a:lnSpc>
              <a:tabLst>
                <a:tab pos="1144588" algn="l"/>
                <a:tab pos="4132263" algn="l"/>
                <a:tab pos="4929188" algn="l"/>
              </a:tabLst>
            </a:pPr>
            <a:endParaRPr lang="en-US" altLang="en-US" sz="22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DAF3C3-731F-BBBB-B59E-4C2BF269620F}"/>
              </a:ext>
            </a:extLst>
          </p:cNvPr>
          <p:cNvSpPr txBox="1"/>
          <p:nvPr/>
        </p:nvSpPr>
        <p:spPr>
          <a:xfrm>
            <a:off x="1703512" y="3666837"/>
            <a:ext cx="8784976" cy="30521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lnSpc>
                <a:spcPts val="2000"/>
              </a:lnSpc>
              <a:tabLst>
                <a:tab pos="1144588" algn="l"/>
                <a:tab pos="4132263" algn="l"/>
                <a:tab pos="4929188" algn="l"/>
              </a:tabLst>
            </a:pPr>
            <a:r>
              <a:rPr lang="en-US" altLang="en-US" sz="2200" b="1" dirty="0">
                <a:solidFill>
                  <a:srgbClr val="7030A0"/>
                </a:solidFill>
                <a:cs typeface="Arial" panose="020B0604020202020204" pitchFamily="34" charset="0"/>
              </a:rPr>
              <a:t>Y5/6:	It's the Circle of Life      	</a:t>
            </a:r>
            <a:r>
              <a:rPr lang="en-US" altLang="en-US" sz="2200" dirty="0">
                <a:solidFill>
                  <a:srgbClr val="0070C0"/>
                </a:solidFill>
                <a:cs typeface="Arial" panose="020B0604020202020204" pitchFamily="34" charset="0"/>
              </a:rPr>
              <a:t>Y3/4:	</a:t>
            </a:r>
            <a:r>
              <a:rPr lang="en-US" altLang="en-US" sz="2200" b="1" dirty="0" err="1">
                <a:solidFill>
                  <a:srgbClr val="0070C0"/>
                </a:solidFill>
                <a:cs typeface="Arial" panose="020B0604020202020204" pitchFamily="34" charset="0"/>
              </a:rPr>
              <a:t>Ingonyama</a:t>
            </a:r>
            <a:r>
              <a:rPr lang="en-US" altLang="en-US" sz="22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200" b="1" dirty="0" err="1">
                <a:solidFill>
                  <a:srgbClr val="0070C0"/>
                </a:solidFill>
                <a:cs typeface="Arial" panose="020B0604020202020204" pitchFamily="34" charset="0"/>
              </a:rPr>
              <a:t>nengwe</a:t>
            </a:r>
            <a:r>
              <a:rPr lang="en-US" altLang="en-US" sz="22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200" b="1" dirty="0" err="1">
                <a:solidFill>
                  <a:srgbClr val="0070C0"/>
                </a:solidFill>
                <a:cs typeface="Arial" panose="020B0604020202020204" pitchFamily="34" charset="0"/>
              </a:rPr>
              <a:t>wema</a:t>
            </a:r>
            <a:r>
              <a:rPr lang="en-US" altLang="en-US" sz="2200" b="1" dirty="0">
                <a:solidFill>
                  <a:srgbClr val="0070C0"/>
                </a:solidFill>
                <a:cs typeface="Arial" panose="020B0604020202020204" pitchFamily="34" charset="0"/>
              </a:rPr>
              <a:t>!</a:t>
            </a:r>
            <a:r>
              <a:rPr lang="en-US" altLang="en-US" sz="2200" dirty="0">
                <a:solidFill>
                  <a:srgbClr val="0070C0"/>
                </a:solidFill>
                <a:cs typeface="Arial" panose="020B0604020202020204" pitchFamily="34" charset="0"/>
              </a:rPr>
              <a:t>  </a:t>
            </a:r>
            <a:r>
              <a:rPr lang="en-US" altLang="en-US" sz="1600" i="1" dirty="0">
                <a:solidFill>
                  <a:srgbClr val="0070C0"/>
                </a:solidFill>
                <a:cs typeface="Arial" panose="020B0604020202020204" pitchFamily="34" charset="0"/>
              </a:rPr>
              <a:t>(x13)</a:t>
            </a:r>
            <a:endParaRPr lang="en-US" altLang="en-US" sz="1600" dirty="0">
              <a:solidFill>
                <a:srgbClr val="0070C0"/>
              </a:solidFill>
            </a:endParaRPr>
          </a:p>
          <a:p>
            <a:pPr eaLnBrk="0" fontAlgn="base" hangingPunct="0">
              <a:lnSpc>
                <a:spcPts val="2000"/>
              </a:lnSpc>
              <a:tabLst>
                <a:tab pos="1144588" algn="l"/>
                <a:tab pos="4344988" algn="l"/>
                <a:tab pos="4967288" algn="l"/>
              </a:tabLst>
            </a:pPr>
            <a:r>
              <a:rPr lang="en-US" altLang="en-US" sz="2200" dirty="0"/>
              <a:t>   		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</a:rPr>
              <a:t>(Y4:    </a:t>
            </a:r>
            <a:r>
              <a:rPr lang="en-US" altLang="en-US" i="1" dirty="0">
                <a:solidFill>
                  <a:schemeClr val="accent6">
                    <a:lumMod val="50000"/>
                  </a:schemeClr>
                </a:solidFill>
              </a:rPr>
              <a:t>Ba-le kin-</a:t>
            </a:r>
            <a:r>
              <a:rPr lang="en-US" altLang="en-US" i="1" dirty="0" err="1">
                <a:solidFill>
                  <a:schemeClr val="accent6">
                    <a:lumMod val="50000"/>
                  </a:schemeClr>
                </a:solidFill>
              </a:rPr>
              <a:t>gon</a:t>
            </a:r>
            <a:r>
              <a:rPr lang="en-US" altLang="en-US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altLang="en-US" i="1" dirty="0" err="1">
                <a:solidFill>
                  <a:schemeClr val="accent6">
                    <a:lumMod val="50000"/>
                  </a:schemeClr>
                </a:solidFill>
              </a:rPr>
              <a:t>ya</a:t>
            </a:r>
            <a:r>
              <a:rPr lang="en-US" altLang="en-US" i="1" dirty="0">
                <a:solidFill>
                  <a:schemeClr val="accent6">
                    <a:lumMod val="50000"/>
                  </a:schemeClr>
                </a:solidFill>
              </a:rPr>
              <a:t>-mi </a:t>
            </a:r>
            <a:r>
              <a:rPr lang="en-US" altLang="en-US" i="1" dirty="0" err="1">
                <a:solidFill>
                  <a:schemeClr val="accent6">
                    <a:lumMod val="50000"/>
                  </a:schemeClr>
                </a:solidFill>
              </a:rPr>
              <a:t>ya</a:t>
            </a:r>
            <a:r>
              <a:rPr lang="en-US" altLang="en-US" i="1" dirty="0">
                <a:solidFill>
                  <a:schemeClr val="accent6">
                    <a:lumMod val="50000"/>
                  </a:schemeClr>
                </a:solidFill>
              </a:rPr>
              <a:t>-ga le!)</a:t>
            </a:r>
          </a:p>
          <a:p>
            <a:pPr eaLnBrk="0" fontAlgn="base" hangingPunct="0">
              <a:tabLst>
                <a:tab pos="1144588" algn="l"/>
                <a:tab pos="4344988" algn="l"/>
                <a:tab pos="4967288" algn="l"/>
              </a:tabLst>
            </a:pPr>
            <a:r>
              <a:rPr lang="en-US" altLang="en-US" sz="2200" dirty="0">
                <a:cs typeface="Arial" panose="020B0604020202020204" pitchFamily="34" charset="0"/>
              </a:rPr>
              <a:t>	</a:t>
            </a:r>
            <a:r>
              <a:rPr lang="en-US" altLang="en-US" sz="2200" b="1" dirty="0">
                <a:solidFill>
                  <a:srgbClr val="7030A0"/>
                </a:solidFill>
                <a:cs typeface="Arial" panose="020B0604020202020204" pitchFamily="34" charset="0"/>
              </a:rPr>
              <a:t>And it moves us all</a:t>
            </a:r>
            <a:r>
              <a:rPr lang="en-US" altLang="en-US" sz="2200" b="1" dirty="0">
                <a:solidFill>
                  <a:srgbClr val="7030A0"/>
                </a:solidFill>
              </a:rPr>
              <a:t> </a:t>
            </a:r>
            <a:r>
              <a:rPr lang="en-US" altLang="en-US" sz="2200" b="1" dirty="0">
                <a:solidFill>
                  <a:srgbClr val="7030A0"/>
                </a:solidFill>
                <a:cs typeface="Arial" panose="020B0604020202020204" pitchFamily="34" charset="0"/>
              </a:rPr>
              <a:t>      </a:t>
            </a:r>
            <a:r>
              <a:rPr lang="en-US" altLang="en-US" sz="2200" b="1" i="1" dirty="0">
                <a:solidFill>
                  <a:srgbClr val="7030A0"/>
                </a:solidFill>
                <a:cs typeface="Arial" panose="020B0604020202020204" pitchFamily="34" charset="0"/>
              </a:rPr>
              <a:t>     </a:t>
            </a:r>
          </a:p>
          <a:p>
            <a:pPr eaLnBrk="0" fontAlgn="base" hangingPunct="0">
              <a:tabLst>
                <a:tab pos="1144588" algn="l"/>
                <a:tab pos="4344988" algn="l"/>
                <a:tab pos="4967288" algn="l"/>
              </a:tabLst>
            </a:pPr>
            <a:r>
              <a:rPr lang="en-US" altLang="en-US" sz="2200" dirty="0">
                <a:solidFill>
                  <a:srgbClr val="000000"/>
                </a:solidFill>
              </a:rPr>
              <a:t>	</a:t>
            </a:r>
            <a:r>
              <a:rPr lang="en-US" altLang="en-US" sz="2200" b="1" dirty="0">
                <a:solidFill>
                  <a:srgbClr val="7030A0"/>
                </a:solidFill>
                <a:cs typeface="Arial" panose="020B0604020202020204" pitchFamily="34" charset="0"/>
              </a:rPr>
              <a:t>Through despair and hope</a:t>
            </a:r>
            <a:r>
              <a:rPr lang="en-US" altLang="en-US" sz="2200" b="1" dirty="0">
                <a:solidFill>
                  <a:srgbClr val="7030A0"/>
                </a:solidFill>
              </a:rPr>
              <a:t> </a:t>
            </a:r>
            <a:r>
              <a:rPr lang="en-US" altLang="en-US" sz="2200" b="1" dirty="0">
                <a:solidFill>
                  <a:srgbClr val="7030A0"/>
                </a:solidFill>
                <a:cs typeface="Arial" panose="020B0604020202020204" pitchFamily="34" charset="0"/>
              </a:rPr>
              <a:t> </a:t>
            </a:r>
            <a:r>
              <a:rPr lang="en-US" altLang="en-US" sz="2200" i="1" dirty="0">
                <a:solidFill>
                  <a:srgbClr val="7030A0"/>
                </a:solidFill>
                <a:cs typeface="Arial" panose="020B0604020202020204" pitchFamily="34" charset="0"/>
              </a:rPr>
              <a:t> 				</a:t>
            </a:r>
            <a:endParaRPr lang="en-US" altLang="en-US" sz="2200" b="1" dirty="0">
              <a:solidFill>
                <a:srgbClr val="0070C0"/>
              </a:solidFill>
            </a:endParaRPr>
          </a:p>
          <a:p>
            <a:pPr eaLnBrk="0" fontAlgn="base" hangingPunct="0">
              <a:tabLst>
                <a:tab pos="1144588" algn="l"/>
                <a:tab pos="4344988" algn="l"/>
                <a:tab pos="4967288" algn="l"/>
              </a:tabLst>
            </a:pPr>
            <a:r>
              <a:rPr lang="en-US" altLang="en-US" sz="2200" b="1" dirty="0">
                <a:solidFill>
                  <a:srgbClr val="7030A0"/>
                </a:solidFill>
                <a:cs typeface="Arial" panose="020B0604020202020204" pitchFamily="34" charset="0"/>
              </a:rPr>
              <a:t>	Through faith and love  </a:t>
            </a:r>
            <a:endParaRPr lang="en-US" altLang="en-US" sz="2200" b="1" dirty="0">
              <a:solidFill>
                <a:srgbClr val="7030A0"/>
              </a:solidFill>
            </a:endParaRPr>
          </a:p>
          <a:p>
            <a:pPr eaLnBrk="0" fontAlgn="base" hangingPunct="0">
              <a:tabLst>
                <a:tab pos="1144588" algn="l"/>
                <a:tab pos="4344988" algn="l"/>
                <a:tab pos="4967288" algn="l"/>
              </a:tabLst>
            </a:pPr>
            <a:r>
              <a:rPr lang="en-US" altLang="en-US" sz="2200" b="1" dirty="0">
                <a:solidFill>
                  <a:srgbClr val="7030A0"/>
                </a:solidFill>
                <a:cs typeface="Arial" panose="020B0604020202020204" pitchFamily="34" charset="0"/>
              </a:rPr>
              <a:t>	</a:t>
            </a:r>
            <a:r>
              <a:rPr lang="en-US" altLang="en-US" sz="2200" b="1" dirty="0" err="1">
                <a:solidFill>
                  <a:srgbClr val="7030A0"/>
                </a:solidFill>
                <a:cs typeface="Arial" panose="020B0604020202020204" pitchFamily="34" charset="0"/>
              </a:rPr>
              <a:t>‘Til</a:t>
            </a:r>
            <a:r>
              <a:rPr lang="en-US" altLang="en-US" sz="2200" b="1" dirty="0">
                <a:solidFill>
                  <a:srgbClr val="7030A0"/>
                </a:solidFill>
                <a:cs typeface="Arial" panose="020B0604020202020204" pitchFamily="34" charset="0"/>
              </a:rPr>
              <a:t> we </a:t>
            </a:r>
            <a:r>
              <a:rPr lang="en-US" altLang="en-US" sz="2200" b="1" dirty="0">
                <a:solidFill>
                  <a:srgbClr val="7030A0"/>
                </a:solidFill>
                <a:cs typeface="Arial" panose="020B0604020202020204" pitchFamily="34" charset="0"/>
              </a:rPr>
              <a:t>find our place</a:t>
            </a:r>
            <a:r>
              <a:rPr lang="en-US" altLang="en-US" sz="2200" b="1" dirty="0">
                <a:solidFill>
                  <a:srgbClr val="7030A0"/>
                </a:solidFill>
              </a:rPr>
              <a:t>  </a:t>
            </a:r>
          </a:p>
          <a:p>
            <a:pPr eaLnBrk="0" fontAlgn="base" hangingPunct="0">
              <a:tabLst>
                <a:tab pos="1144588" algn="l"/>
                <a:tab pos="4344988" algn="l"/>
                <a:tab pos="4967288" algn="l"/>
              </a:tabLst>
            </a:pPr>
            <a:r>
              <a:rPr lang="en-US" altLang="en-US" sz="2200" b="1" dirty="0">
                <a:solidFill>
                  <a:srgbClr val="7030A0"/>
                </a:solidFill>
              </a:rPr>
              <a:t>	</a:t>
            </a:r>
            <a:r>
              <a:rPr lang="en-US" altLang="en-US" sz="2200" b="1" dirty="0">
                <a:solidFill>
                  <a:srgbClr val="7030A0"/>
                </a:solidFill>
                <a:cs typeface="Arial" panose="020B0604020202020204" pitchFamily="34" charset="0"/>
              </a:rPr>
              <a:t>On the path unwinding</a:t>
            </a:r>
            <a:r>
              <a:rPr lang="en-US" altLang="en-US" sz="2200" b="1" dirty="0">
                <a:solidFill>
                  <a:srgbClr val="7030A0"/>
                </a:solidFill>
              </a:rPr>
              <a:t>  </a:t>
            </a:r>
          </a:p>
          <a:p>
            <a:pPr eaLnBrk="0" fontAlgn="base" hangingPunct="0">
              <a:tabLst>
                <a:tab pos="1144588" algn="l"/>
                <a:tab pos="4344988" algn="l"/>
                <a:tab pos="4967288" algn="l"/>
              </a:tabLst>
            </a:pPr>
            <a:r>
              <a:rPr lang="en-US" altLang="en-US" sz="2200" b="1" dirty="0">
                <a:solidFill>
                  <a:srgbClr val="7030A0"/>
                </a:solidFill>
              </a:rPr>
              <a:t>	</a:t>
            </a:r>
            <a:r>
              <a:rPr lang="en-US" altLang="en-US" sz="2200" b="1" dirty="0">
                <a:solidFill>
                  <a:srgbClr val="7030A0"/>
                </a:solidFill>
                <a:cs typeface="Arial" panose="020B0604020202020204" pitchFamily="34" charset="0"/>
              </a:rPr>
              <a:t>In the Circle</a:t>
            </a:r>
            <a:r>
              <a:rPr lang="en-US" altLang="en-US" sz="2200" b="1" dirty="0">
                <a:solidFill>
                  <a:srgbClr val="7030A0"/>
                </a:solidFill>
              </a:rPr>
              <a:t> </a:t>
            </a:r>
            <a:r>
              <a:rPr lang="en-US" altLang="en-US" sz="2200" b="1" dirty="0">
                <a:solidFill>
                  <a:srgbClr val="7030A0"/>
                </a:solidFill>
                <a:cs typeface="Arial" panose="020B0604020202020204" pitchFamily="34" charset="0"/>
              </a:rPr>
              <a:t> </a:t>
            </a:r>
          </a:p>
          <a:p>
            <a:pPr eaLnBrk="0" fontAlgn="base" hangingPunct="0">
              <a:spcBef>
                <a:spcPts val="600"/>
              </a:spcBef>
              <a:tabLst>
                <a:tab pos="1144588" algn="l"/>
                <a:tab pos="4344988" algn="l"/>
                <a:tab pos="4967288" algn="l"/>
              </a:tabLst>
            </a:pPr>
            <a:r>
              <a:rPr lang="en-US" altLang="en-US" sz="2200" b="1" dirty="0">
                <a:solidFill>
                  <a:srgbClr val="000000"/>
                </a:solidFill>
                <a:cs typeface="Arial" panose="020B0604020202020204" pitchFamily="34" charset="0"/>
              </a:rPr>
              <a:t>ALL:	The Circle of Life! </a:t>
            </a:r>
            <a:endParaRPr lang="en-US" sz="2200" dirty="0"/>
          </a:p>
        </p:txBody>
      </p:sp>
      <p:pic>
        <p:nvPicPr>
          <p:cNvPr id="6" name="Picture 2" descr="Shape">
            <a:extLst>
              <a:ext uri="{FF2B5EF4-FFF2-40B4-BE49-F238E27FC236}">
                <a16:creationId xmlns:a16="http://schemas.microsoft.com/office/drawing/2014/main" id="{8E5AF9B4-4F07-B25D-0AD9-5FCDDD395F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096" y="723232"/>
            <a:ext cx="342900" cy="1913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Shape">
            <a:extLst>
              <a:ext uri="{FF2B5EF4-FFF2-40B4-BE49-F238E27FC236}">
                <a16:creationId xmlns:a16="http://schemas.microsoft.com/office/drawing/2014/main" id="{8E5AF9B4-4F07-B25D-0AD9-5FCDDD395F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096" y="4311041"/>
            <a:ext cx="342900" cy="1913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168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669</Words>
  <Application>Microsoft Office PowerPoint</Application>
  <PresentationFormat>Widescreen</PresentationFormat>
  <Paragraphs>82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 Peters Catholic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%username%</dc:creator>
  <cp:lastModifiedBy>%username%</cp:lastModifiedBy>
  <cp:revision>1</cp:revision>
  <dcterms:created xsi:type="dcterms:W3CDTF">2024-07-09T07:23:54Z</dcterms:created>
  <dcterms:modified xsi:type="dcterms:W3CDTF">2024-07-09T07:24:11Z</dcterms:modified>
</cp:coreProperties>
</file>